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charts/chart109.xml" ContentType="application/vnd.openxmlformats-officedocument.drawingml.chart+xml"/>
  <Override PartName="/ppt/charts/chart11.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charts/chart12.xml" ContentType="application/vnd.openxmlformats-officedocument.drawingml.chart+xml"/>
  <Override PartName="/ppt/charts/chart120.xml" ContentType="application/vnd.openxmlformats-officedocument.drawingml.chart+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charts/chart13.xml" ContentType="application/vnd.openxmlformats-officedocument.drawingml.chart+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charts/chart139.xml" ContentType="application/vnd.openxmlformats-officedocument.drawingml.chart+xml"/>
  <Override PartName="/ppt/charts/chart14.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charts/chart148.xml" ContentType="application/vnd.openxmlformats-officedocument.drawingml.chart+xml"/>
  <Override PartName="/ppt/charts/chart149.xml" ContentType="application/vnd.openxmlformats-officedocument.drawingml.chart+xml"/>
  <Override PartName="/ppt/charts/chart15.xml" ContentType="application/vnd.openxmlformats-officedocument.drawingml.chart+xml"/>
  <Override PartName="/ppt/charts/chart150.xml" ContentType="application/vnd.openxmlformats-officedocument.drawingml.chart+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charts/chart16.xml" ContentType="application/vnd.openxmlformats-officedocument.drawingml.chart+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charts/chart169.xml" ContentType="application/vnd.openxmlformats-officedocument.drawingml.chart+xml"/>
  <Override PartName="/ppt/charts/chart17.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charts/chart178.xml" ContentType="application/vnd.openxmlformats-officedocument.drawingml.chart+xml"/>
  <Override PartName="/ppt/charts/chart179.xml" ContentType="application/vnd.openxmlformats-officedocument.drawingml.chart+xml"/>
  <Override PartName="/ppt/charts/chart18.xml" ContentType="application/vnd.openxmlformats-officedocument.drawingml.chart+xml"/>
  <Override PartName="/ppt/charts/chart180.xml" ContentType="application/vnd.openxmlformats-officedocument.drawingml.chart+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charts/chart19.xml" ContentType="application/vnd.openxmlformats-officedocument.drawingml.chart+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charts/chart19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charts/chart208.xml" ContentType="application/vnd.openxmlformats-officedocument.drawingml.chart+xml"/>
  <Override PartName="/ppt/charts/chart209.xml" ContentType="application/vnd.openxmlformats-officedocument.drawingml.chart+xml"/>
  <Override PartName="/ppt/charts/chart21.xml" ContentType="application/vnd.openxmlformats-officedocument.drawingml.chart+xml"/>
  <Override PartName="/ppt/charts/chart210.xml" ContentType="application/vnd.openxmlformats-officedocument.drawingml.chart+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charts/chart22.xml" ContentType="application/vnd.openxmlformats-officedocument.drawingml.chart+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charts/chart229.xml" ContentType="application/vnd.openxmlformats-officedocument.drawingml.chart+xml"/>
  <Override PartName="/ppt/charts/chart23.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charts/chart238.xml" ContentType="application/vnd.openxmlformats-officedocument.drawingml.chart+xml"/>
  <Override PartName="/ppt/charts/chart239.xml" ContentType="application/vnd.openxmlformats-officedocument.drawingml.chart+xml"/>
  <Override PartName="/ppt/charts/chart24.xml" ContentType="application/vnd.openxmlformats-officedocument.drawingml.chart+xml"/>
  <Override PartName="/ppt/charts/chart240.xml" ContentType="application/vnd.openxmlformats-officedocument.drawingml.chart+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charts/chart25.xml" ContentType="application/vnd.openxmlformats-officedocument.drawingml.chart+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charts/chart259.xml" ContentType="application/vnd.openxmlformats-officedocument.drawingml.chart+xml"/>
  <Override PartName="/ppt/charts/chart26.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charts/chart268.xml" ContentType="application/vnd.openxmlformats-officedocument.drawingml.chart+xml"/>
  <Override PartName="/ppt/charts/chart269.xml" ContentType="application/vnd.openxmlformats-officedocument.drawingml.chart+xml"/>
  <Override PartName="/ppt/charts/chart27.xml" ContentType="application/vnd.openxmlformats-officedocument.drawingml.chart+xml"/>
  <Override PartName="/ppt/charts/chart270.xml" ContentType="application/vnd.openxmlformats-officedocument.drawingml.chart+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charts/chart28.xml" ContentType="application/vnd.openxmlformats-officedocument.drawingml.chart+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charts/chart289.xml" ContentType="application/vnd.openxmlformats-officedocument.drawingml.chart+xml"/>
  <Override PartName="/ppt/charts/chart2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charts/chart298.xml" ContentType="application/vnd.openxmlformats-officedocument.drawingml.chart+xml"/>
  <Override PartName="/ppt/charts/chart299.xml" ContentType="application/vnd.openxmlformats-officedocument.drawingml.chart+xml"/>
  <Override PartName="/ppt/charts/chart3.xml" ContentType="application/vnd.openxmlformats-officedocument.drawingml.chart+xml"/>
  <Override PartName="/ppt/charts/chart30.xml" ContentType="application/vnd.openxmlformats-officedocument.drawingml.chart+xml"/>
  <Override PartName="/ppt/charts/chart300.xml" ContentType="application/vnd.openxmlformats-officedocument.drawingml.chart+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charts/chart31.xml" ContentType="application/vnd.openxmlformats-officedocument.drawingml.chart+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charts/chart319.xml" ContentType="application/vnd.openxmlformats-officedocument.drawingml.chart+xml"/>
  <Override PartName="/ppt/charts/chart32.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charts/chart328.xml" ContentType="application/vnd.openxmlformats-officedocument.drawingml.chart+xml"/>
  <Override PartName="/ppt/charts/chart329.xml" ContentType="application/vnd.openxmlformats-officedocument.drawingml.chart+xml"/>
  <Override PartName="/ppt/charts/chart33.xml" ContentType="application/vnd.openxmlformats-officedocument.drawingml.chart+xml"/>
  <Override PartName="/ppt/charts/chart330.xml" ContentType="application/vnd.openxmlformats-officedocument.drawingml.chart+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charts/chart34.xml" ContentType="application/vnd.openxmlformats-officedocument.drawingml.chart+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charts/chart349.xml" ContentType="application/vnd.openxmlformats-officedocument.drawingml.chart+xml"/>
  <Override PartName="/ppt/charts/chart35.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charts/chart358.xml" ContentType="application/vnd.openxmlformats-officedocument.drawingml.chart+xml"/>
  <Override PartName="/ppt/charts/chart359.xml" ContentType="application/vnd.openxmlformats-officedocument.drawingml.chart+xml"/>
  <Override PartName="/ppt/charts/chart36.xml" ContentType="application/vnd.openxmlformats-officedocument.drawingml.chart+xml"/>
  <Override PartName="/ppt/charts/chart360.xml" ContentType="application/vnd.openxmlformats-officedocument.drawingml.chart+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charts/chart37.xml" ContentType="application/vnd.openxmlformats-officedocument.drawingml.chart+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charts/chart379.xml" ContentType="application/vnd.openxmlformats-officedocument.drawingml.chart+xml"/>
  <Override PartName="/ppt/charts/chart38.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charts/chart388.xml" ContentType="application/vnd.openxmlformats-officedocument.drawingml.chart+xml"/>
  <Override PartName="/ppt/charts/chart389.xml" ContentType="application/vnd.openxmlformats-officedocument.drawingml.chart+xml"/>
  <Override PartName="/ppt/charts/chart39.xml" ContentType="application/vnd.openxmlformats-officedocument.drawingml.chart+xml"/>
  <Override PartName="/ppt/charts/chart390.xml" ContentType="application/vnd.openxmlformats-officedocument.drawingml.chart+xml"/>
  <Override PartName="/ppt/charts/chart391.xml" ContentType="application/vnd.openxmlformats-officedocument.drawingml.chart+xml"/>
  <Override PartName="/ppt/charts/chart392.xml" ContentType="application/vnd.openxmlformats-officedocument.drawingml.chart+xml"/>
  <Override PartName="/ppt/charts/chart4.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charts/chart7.xml" ContentType="application/vnd.openxmlformats-officedocument.drawingml.chart+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charts/chart79.xml" ContentType="application/vnd.openxmlformats-officedocument.drawingml.chart+xml"/>
  <Override PartName="/ppt/charts/chart8.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charts/chart88.xml" ContentType="application/vnd.openxmlformats-officedocument.drawingml.chart+xml"/>
  <Override PartName="/ppt/charts/chart89.xml" ContentType="application/vnd.openxmlformats-officedocument.drawingml.chart+xml"/>
  <Override PartName="/ppt/charts/chart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00.xml" ContentType="application/vnd.ms-office.chartcolorstyle+xml"/>
  <Override PartName="/ppt/charts/colors101.xml" ContentType="application/vnd.ms-office.chartcolorstyle+xml"/>
  <Override PartName="/ppt/charts/colors102.xml" ContentType="application/vnd.ms-office.chartcolorstyle+xml"/>
  <Override PartName="/ppt/charts/colors103.xml" ContentType="application/vnd.ms-office.chartcolorstyle+xml"/>
  <Override PartName="/ppt/charts/colors104.xml" ContentType="application/vnd.ms-office.chartcolorstyle+xml"/>
  <Override PartName="/ppt/charts/colors105.xml" ContentType="application/vnd.ms-office.chartcolorstyle+xml"/>
  <Override PartName="/ppt/charts/colors106.xml" ContentType="application/vnd.ms-office.chartcolorstyle+xml"/>
  <Override PartName="/ppt/charts/colors107.xml" ContentType="application/vnd.ms-office.chartcolorstyle+xml"/>
  <Override PartName="/ppt/charts/colors108.xml" ContentType="application/vnd.ms-office.chartcolorstyle+xml"/>
  <Override PartName="/ppt/charts/colors109.xml" ContentType="application/vnd.ms-office.chartcolorstyle+xml"/>
  <Override PartName="/ppt/charts/colors11.xml" ContentType="application/vnd.ms-office.chartcolorstyle+xml"/>
  <Override PartName="/ppt/charts/colors110.xml" ContentType="application/vnd.ms-office.chartcolorstyle+xml"/>
  <Override PartName="/ppt/charts/colors111.xml" ContentType="application/vnd.ms-office.chartcolorstyle+xml"/>
  <Override PartName="/ppt/charts/colors112.xml" ContentType="application/vnd.ms-office.chartcolorstyle+xml"/>
  <Override PartName="/ppt/charts/colors113.xml" ContentType="application/vnd.ms-office.chartcolorstyle+xml"/>
  <Override PartName="/ppt/charts/colors114.xml" ContentType="application/vnd.ms-office.chartcolorstyle+xml"/>
  <Override PartName="/ppt/charts/colors115.xml" ContentType="application/vnd.ms-office.chartcolorstyle+xml"/>
  <Override PartName="/ppt/charts/colors116.xml" ContentType="application/vnd.ms-office.chartcolorstyle+xml"/>
  <Override PartName="/ppt/charts/colors117.xml" ContentType="application/vnd.ms-office.chartcolorstyle+xml"/>
  <Override PartName="/ppt/charts/colors118.xml" ContentType="application/vnd.ms-office.chartcolorstyle+xml"/>
  <Override PartName="/ppt/charts/colors119.xml" ContentType="application/vnd.ms-office.chartcolorstyle+xml"/>
  <Override PartName="/ppt/charts/colors12.xml" ContentType="application/vnd.ms-office.chartcolorstyle+xml"/>
  <Override PartName="/ppt/charts/colors120.xml" ContentType="application/vnd.ms-office.chartcolorstyle+xml"/>
  <Override PartName="/ppt/charts/colors121.xml" ContentType="application/vnd.ms-office.chartcolorstyle+xml"/>
  <Override PartName="/ppt/charts/colors122.xml" ContentType="application/vnd.ms-office.chartcolorstyle+xml"/>
  <Override PartName="/ppt/charts/colors123.xml" ContentType="application/vnd.ms-office.chartcolorstyle+xml"/>
  <Override PartName="/ppt/charts/colors124.xml" ContentType="application/vnd.ms-office.chartcolorstyle+xml"/>
  <Override PartName="/ppt/charts/colors125.xml" ContentType="application/vnd.ms-office.chartcolorstyle+xml"/>
  <Override PartName="/ppt/charts/colors126.xml" ContentType="application/vnd.ms-office.chartcolorstyle+xml"/>
  <Override PartName="/ppt/charts/colors127.xml" ContentType="application/vnd.ms-office.chartcolorstyle+xml"/>
  <Override PartName="/ppt/charts/colors128.xml" ContentType="application/vnd.ms-office.chartcolorstyle+xml"/>
  <Override PartName="/ppt/charts/colors129.xml" ContentType="application/vnd.ms-office.chartcolorstyle+xml"/>
  <Override PartName="/ppt/charts/colors13.xml" ContentType="application/vnd.ms-office.chartcolorstyle+xml"/>
  <Override PartName="/ppt/charts/colors130.xml" ContentType="application/vnd.ms-office.chartcolorstyle+xml"/>
  <Override PartName="/ppt/charts/colors131.xml" ContentType="application/vnd.ms-office.chartcolorstyle+xml"/>
  <Override PartName="/ppt/charts/colors132.xml" ContentType="application/vnd.ms-office.chartcolorstyle+xml"/>
  <Override PartName="/ppt/charts/colors133.xml" ContentType="application/vnd.ms-office.chartcolorstyle+xml"/>
  <Override PartName="/ppt/charts/colors134.xml" ContentType="application/vnd.ms-office.chartcolorstyle+xml"/>
  <Override PartName="/ppt/charts/colors135.xml" ContentType="application/vnd.ms-office.chartcolorstyle+xml"/>
  <Override PartName="/ppt/charts/colors136.xml" ContentType="application/vnd.ms-office.chartcolorstyle+xml"/>
  <Override PartName="/ppt/charts/colors137.xml" ContentType="application/vnd.ms-office.chartcolorstyle+xml"/>
  <Override PartName="/ppt/charts/colors138.xml" ContentType="application/vnd.ms-office.chartcolorstyle+xml"/>
  <Override PartName="/ppt/charts/colors139.xml" ContentType="application/vnd.ms-office.chartcolorstyle+xml"/>
  <Override PartName="/ppt/charts/colors14.xml" ContentType="application/vnd.ms-office.chartcolorstyle+xml"/>
  <Override PartName="/ppt/charts/colors140.xml" ContentType="application/vnd.ms-office.chartcolorstyle+xml"/>
  <Override PartName="/ppt/charts/colors141.xml" ContentType="application/vnd.ms-office.chartcolorstyle+xml"/>
  <Override PartName="/ppt/charts/colors142.xml" ContentType="application/vnd.ms-office.chartcolorstyle+xml"/>
  <Override PartName="/ppt/charts/colors143.xml" ContentType="application/vnd.ms-office.chartcolorstyle+xml"/>
  <Override PartName="/ppt/charts/colors144.xml" ContentType="application/vnd.ms-office.chartcolorstyle+xml"/>
  <Override PartName="/ppt/charts/colors145.xml" ContentType="application/vnd.ms-office.chartcolorstyle+xml"/>
  <Override PartName="/ppt/charts/colors146.xml" ContentType="application/vnd.ms-office.chartcolorstyle+xml"/>
  <Override PartName="/ppt/charts/colors147.xml" ContentType="application/vnd.ms-office.chartcolorstyle+xml"/>
  <Override PartName="/ppt/charts/colors148.xml" ContentType="application/vnd.ms-office.chartcolorstyle+xml"/>
  <Override PartName="/ppt/charts/colors149.xml" ContentType="application/vnd.ms-office.chartcolorstyle+xml"/>
  <Override PartName="/ppt/charts/colors15.xml" ContentType="application/vnd.ms-office.chartcolorstyle+xml"/>
  <Override PartName="/ppt/charts/colors150.xml" ContentType="application/vnd.ms-office.chartcolorstyle+xml"/>
  <Override PartName="/ppt/charts/colors151.xml" ContentType="application/vnd.ms-office.chartcolorstyle+xml"/>
  <Override PartName="/ppt/charts/colors152.xml" ContentType="application/vnd.ms-office.chartcolorstyle+xml"/>
  <Override PartName="/ppt/charts/colors153.xml" ContentType="application/vnd.ms-office.chartcolorstyle+xml"/>
  <Override PartName="/ppt/charts/colors154.xml" ContentType="application/vnd.ms-office.chartcolorstyle+xml"/>
  <Override PartName="/ppt/charts/colors155.xml" ContentType="application/vnd.ms-office.chartcolorstyle+xml"/>
  <Override PartName="/ppt/charts/colors156.xml" ContentType="application/vnd.ms-office.chartcolorstyle+xml"/>
  <Override PartName="/ppt/charts/colors157.xml" ContentType="application/vnd.ms-office.chartcolorstyle+xml"/>
  <Override PartName="/ppt/charts/colors158.xml" ContentType="application/vnd.ms-office.chartcolorstyle+xml"/>
  <Override PartName="/ppt/charts/colors159.xml" ContentType="application/vnd.ms-office.chartcolorstyle+xml"/>
  <Override PartName="/ppt/charts/colors16.xml" ContentType="application/vnd.ms-office.chartcolorstyle+xml"/>
  <Override PartName="/ppt/charts/colors160.xml" ContentType="application/vnd.ms-office.chartcolorstyle+xml"/>
  <Override PartName="/ppt/charts/colors161.xml" ContentType="application/vnd.ms-office.chartcolorstyle+xml"/>
  <Override PartName="/ppt/charts/colors162.xml" ContentType="application/vnd.ms-office.chartcolorstyle+xml"/>
  <Override PartName="/ppt/charts/colors163.xml" ContentType="application/vnd.ms-office.chartcolorstyle+xml"/>
  <Override PartName="/ppt/charts/colors164.xml" ContentType="application/vnd.ms-office.chartcolorstyle+xml"/>
  <Override PartName="/ppt/charts/colors165.xml" ContentType="application/vnd.ms-office.chartcolorstyle+xml"/>
  <Override PartName="/ppt/charts/colors166.xml" ContentType="application/vnd.ms-office.chartcolorstyle+xml"/>
  <Override PartName="/ppt/charts/colors167.xml" ContentType="application/vnd.ms-office.chartcolorstyle+xml"/>
  <Override PartName="/ppt/charts/colors168.xml" ContentType="application/vnd.ms-office.chartcolorstyle+xml"/>
  <Override PartName="/ppt/charts/colors169.xml" ContentType="application/vnd.ms-office.chartcolorstyle+xml"/>
  <Override PartName="/ppt/charts/colors17.xml" ContentType="application/vnd.ms-office.chartcolorstyle+xml"/>
  <Override PartName="/ppt/charts/colors170.xml" ContentType="application/vnd.ms-office.chartcolorstyle+xml"/>
  <Override PartName="/ppt/charts/colors171.xml" ContentType="application/vnd.ms-office.chartcolorstyle+xml"/>
  <Override PartName="/ppt/charts/colors172.xml" ContentType="application/vnd.ms-office.chartcolorstyle+xml"/>
  <Override PartName="/ppt/charts/colors173.xml" ContentType="application/vnd.ms-office.chartcolorstyle+xml"/>
  <Override PartName="/ppt/charts/colors174.xml" ContentType="application/vnd.ms-office.chartcolorstyle+xml"/>
  <Override PartName="/ppt/charts/colors175.xml" ContentType="application/vnd.ms-office.chartcolorstyle+xml"/>
  <Override PartName="/ppt/charts/colors176.xml" ContentType="application/vnd.ms-office.chartcolorstyle+xml"/>
  <Override PartName="/ppt/charts/colors177.xml" ContentType="application/vnd.ms-office.chartcolorstyle+xml"/>
  <Override PartName="/ppt/charts/colors178.xml" ContentType="application/vnd.ms-office.chartcolorstyle+xml"/>
  <Override PartName="/ppt/charts/colors179.xml" ContentType="application/vnd.ms-office.chartcolorstyle+xml"/>
  <Override PartName="/ppt/charts/colors18.xml" ContentType="application/vnd.ms-office.chartcolorstyle+xml"/>
  <Override PartName="/ppt/charts/colors180.xml" ContentType="application/vnd.ms-office.chartcolorstyle+xml"/>
  <Override PartName="/ppt/charts/colors181.xml" ContentType="application/vnd.ms-office.chartcolorstyle+xml"/>
  <Override PartName="/ppt/charts/colors182.xml" ContentType="application/vnd.ms-office.chartcolorstyle+xml"/>
  <Override PartName="/ppt/charts/colors183.xml" ContentType="application/vnd.ms-office.chartcolorstyle+xml"/>
  <Override PartName="/ppt/charts/colors184.xml" ContentType="application/vnd.ms-office.chartcolorstyle+xml"/>
  <Override PartName="/ppt/charts/colors185.xml" ContentType="application/vnd.ms-office.chartcolorstyle+xml"/>
  <Override PartName="/ppt/charts/colors186.xml" ContentType="application/vnd.ms-office.chartcolorstyle+xml"/>
  <Override PartName="/ppt/charts/colors187.xml" ContentType="application/vnd.ms-office.chartcolorstyle+xml"/>
  <Override PartName="/ppt/charts/colors188.xml" ContentType="application/vnd.ms-office.chartcolorstyle+xml"/>
  <Override PartName="/ppt/charts/colors189.xml" ContentType="application/vnd.ms-office.chartcolorstyle+xml"/>
  <Override PartName="/ppt/charts/colors19.xml" ContentType="application/vnd.ms-office.chartcolorstyle+xml"/>
  <Override PartName="/ppt/charts/colors190.xml" ContentType="application/vnd.ms-office.chartcolorstyle+xml"/>
  <Override PartName="/ppt/charts/colors191.xml" ContentType="application/vnd.ms-office.chartcolorstyle+xml"/>
  <Override PartName="/ppt/charts/colors192.xml" ContentType="application/vnd.ms-office.chartcolorstyle+xml"/>
  <Override PartName="/ppt/charts/colors193.xml" ContentType="application/vnd.ms-office.chartcolorstyle+xml"/>
  <Override PartName="/ppt/charts/colors194.xml" ContentType="application/vnd.ms-office.chartcolorstyle+xml"/>
  <Override PartName="/ppt/charts/colors195.xml" ContentType="application/vnd.ms-office.chartcolorstyle+xml"/>
  <Override PartName="/ppt/charts/colors196.xml" ContentType="application/vnd.ms-office.chartcolorstyle+xml"/>
  <Override PartName="/ppt/charts/colors197.xml" ContentType="application/vnd.ms-office.chartcolorstyle+xml"/>
  <Override PartName="/ppt/charts/colors198.xml" ContentType="application/vnd.ms-office.chartcolorstyle+xml"/>
  <Override PartName="/ppt/charts/colors199.xml" ContentType="application/vnd.ms-office.chartcolorstyle+xml"/>
  <Override PartName="/ppt/charts/colors2.xml" ContentType="application/vnd.ms-office.chartcolorstyle+xml"/>
  <Override PartName="/ppt/charts/colors20.xml" ContentType="application/vnd.ms-office.chartcolorstyle+xml"/>
  <Override PartName="/ppt/charts/colors200.xml" ContentType="application/vnd.ms-office.chartcolorstyle+xml"/>
  <Override PartName="/ppt/charts/colors201.xml" ContentType="application/vnd.ms-office.chartcolorstyle+xml"/>
  <Override PartName="/ppt/charts/colors202.xml" ContentType="application/vnd.ms-office.chartcolorstyle+xml"/>
  <Override PartName="/ppt/charts/colors203.xml" ContentType="application/vnd.ms-office.chartcolorstyle+xml"/>
  <Override PartName="/ppt/charts/colors204.xml" ContentType="application/vnd.ms-office.chartcolorstyle+xml"/>
  <Override PartName="/ppt/charts/colors205.xml" ContentType="application/vnd.ms-office.chartcolorstyle+xml"/>
  <Override PartName="/ppt/charts/colors206.xml" ContentType="application/vnd.ms-office.chartcolorstyle+xml"/>
  <Override PartName="/ppt/charts/colors207.xml" ContentType="application/vnd.ms-office.chartcolorstyle+xml"/>
  <Override PartName="/ppt/charts/colors208.xml" ContentType="application/vnd.ms-office.chartcolorstyle+xml"/>
  <Override PartName="/ppt/charts/colors209.xml" ContentType="application/vnd.ms-office.chartcolorstyle+xml"/>
  <Override PartName="/ppt/charts/colors21.xml" ContentType="application/vnd.ms-office.chartcolorstyle+xml"/>
  <Override PartName="/ppt/charts/colors210.xml" ContentType="application/vnd.ms-office.chartcolorstyle+xml"/>
  <Override PartName="/ppt/charts/colors211.xml" ContentType="application/vnd.ms-office.chartcolorstyle+xml"/>
  <Override PartName="/ppt/charts/colors212.xml" ContentType="application/vnd.ms-office.chartcolorstyle+xml"/>
  <Override PartName="/ppt/charts/colors213.xml" ContentType="application/vnd.ms-office.chartcolorstyle+xml"/>
  <Override PartName="/ppt/charts/colors214.xml" ContentType="application/vnd.ms-office.chartcolorstyle+xml"/>
  <Override PartName="/ppt/charts/colors215.xml" ContentType="application/vnd.ms-office.chartcolorstyle+xml"/>
  <Override PartName="/ppt/charts/colors216.xml" ContentType="application/vnd.ms-office.chartcolorstyle+xml"/>
  <Override PartName="/ppt/charts/colors217.xml" ContentType="application/vnd.ms-office.chartcolorstyle+xml"/>
  <Override PartName="/ppt/charts/colors218.xml" ContentType="application/vnd.ms-office.chartcolorstyle+xml"/>
  <Override PartName="/ppt/charts/colors219.xml" ContentType="application/vnd.ms-office.chartcolorstyle+xml"/>
  <Override PartName="/ppt/charts/colors22.xml" ContentType="application/vnd.ms-office.chartcolorstyle+xml"/>
  <Override PartName="/ppt/charts/colors220.xml" ContentType="application/vnd.ms-office.chartcolorstyle+xml"/>
  <Override PartName="/ppt/charts/colors221.xml" ContentType="application/vnd.ms-office.chartcolorstyle+xml"/>
  <Override PartName="/ppt/charts/colors222.xml" ContentType="application/vnd.ms-office.chartcolorstyle+xml"/>
  <Override PartName="/ppt/charts/colors223.xml" ContentType="application/vnd.ms-office.chartcolorstyle+xml"/>
  <Override PartName="/ppt/charts/colors224.xml" ContentType="application/vnd.ms-office.chartcolorstyle+xml"/>
  <Override PartName="/ppt/charts/colors225.xml" ContentType="application/vnd.ms-office.chartcolorstyle+xml"/>
  <Override PartName="/ppt/charts/colors226.xml" ContentType="application/vnd.ms-office.chartcolorstyle+xml"/>
  <Override PartName="/ppt/charts/colors227.xml" ContentType="application/vnd.ms-office.chartcolorstyle+xml"/>
  <Override PartName="/ppt/charts/colors228.xml" ContentType="application/vnd.ms-office.chartcolorstyle+xml"/>
  <Override PartName="/ppt/charts/colors229.xml" ContentType="application/vnd.ms-office.chartcolorstyle+xml"/>
  <Override PartName="/ppt/charts/colors23.xml" ContentType="application/vnd.ms-office.chartcolorstyle+xml"/>
  <Override PartName="/ppt/charts/colors230.xml" ContentType="application/vnd.ms-office.chartcolorstyle+xml"/>
  <Override PartName="/ppt/charts/colors231.xml" ContentType="application/vnd.ms-office.chartcolorstyle+xml"/>
  <Override PartName="/ppt/charts/colors232.xml" ContentType="application/vnd.ms-office.chartcolorstyle+xml"/>
  <Override PartName="/ppt/charts/colors233.xml" ContentType="application/vnd.ms-office.chartcolorstyle+xml"/>
  <Override PartName="/ppt/charts/colors234.xml" ContentType="application/vnd.ms-office.chartcolorstyle+xml"/>
  <Override PartName="/ppt/charts/colors235.xml" ContentType="application/vnd.ms-office.chartcolorstyle+xml"/>
  <Override PartName="/ppt/charts/colors236.xml" ContentType="application/vnd.ms-office.chartcolorstyle+xml"/>
  <Override PartName="/ppt/charts/colors237.xml" ContentType="application/vnd.ms-office.chartcolorstyle+xml"/>
  <Override PartName="/ppt/charts/colors238.xml" ContentType="application/vnd.ms-office.chartcolorstyle+xml"/>
  <Override PartName="/ppt/charts/colors239.xml" ContentType="application/vnd.ms-office.chartcolorstyle+xml"/>
  <Override PartName="/ppt/charts/colors24.xml" ContentType="application/vnd.ms-office.chartcolorstyle+xml"/>
  <Override PartName="/ppt/charts/colors240.xml" ContentType="application/vnd.ms-office.chartcolorstyle+xml"/>
  <Override PartName="/ppt/charts/colors241.xml" ContentType="application/vnd.ms-office.chartcolorstyle+xml"/>
  <Override PartName="/ppt/charts/colors242.xml" ContentType="application/vnd.ms-office.chartcolorstyle+xml"/>
  <Override PartName="/ppt/charts/colors243.xml" ContentType="application/vnd.ms-office.chartcolorstyle+xml"/>
  <Override PartName="/ppt/charts/colors244.xml" ContentType="application/vnd.ms-office.chartcolorstyle+xml"/>
  <Override PartName="/ppt/charts/colors245.xml" ContentType="application/vnd.ms-office.chartcolorstyle+xml"/>
  <Override PartName="/ppt/charts/colors246.xml" ContentType="application/vnd.ms-office.chartcolorstyle+xml"/>
  <Override PartName="/ppt/charts/colors247.xml" ContentType="application/vnd.ms-office.chartcolorstyle+xml"/>
  <Override PartName="/ppt/charts/colors248.xml" ContentType="application/vnd.ms-office.chartcolorstyle+xml"/>
  <Override PartName="/ppt/charts/colors249.xml" ContentType="application/vnd.ms-office.chartcolorstyle+xml"/>
  <Override PartName="/ppt/charts/colors25.xml" ContentType="application/vnd.ms-office.chartcolorstyle+xml"/>
  <Override PartName="/ppt/charts/colors250.xml" ContentType="application/vnd.ms-office.chartcolorstyle+xml"/>
  <Override PartName="/ppt/charts/colors251.xml" ContentType="application/vnd.ms-office.chartcolorstyle+xml"/>
  <Override PartName="/ppt/charts/colors252.xml" ContentType="application/vnd.ms-office.chartcolorstyle+xml"/>
  <Override PartName="/ppt/charts/colors253.xml" ContentType="application/vnd.ms-office.chartcolorstyle+xml"/>
  <Override PartName="/ppt/charts/colors254.xml" ContentType="application/vnd.ms-office.chartcolorstyle+xml"/>
  <Override PartName="/ppt/charts/colors255.xml" ContentType="application/vnd.ms-office.chartcolorstyle+xml"/>
  <Override PartName="/ppt/charts/colors256.xml" ContentType="application/vnd.ms-office.chartcolorstyle+xml"/>
  <Override PartName="/ppt/charts/colors257.xml" ContentType="application/vnd.ms-office.chartcolorstyle+xml"/>
  <Override PartName="/ppt/charts/colors258.xml" ContentType="application/vnd.ms-office.chartcolorstyle+xml"/>
  <Override PartName="/ppt/charts/colors259.xml" ContentType="application/vnd.ms-office.chartcolorstyle+xml"/>
  <Override PartName="/ppt/charts/colors26.xml" ContentType="application/vnd.ms-office.chartcolorstyle+xml"/>
  <Override PartName="/ppt/charts/colors260.xml" ContentType="application/vnd.ms-office.chartcolorstyle+xml"/>
  <Override PartName="/ppt/charts/colors261.xml" ContentType="application/vnd.ms-office.chartcolorstyle+xml"/>
  <Override PartName="/ppt/charts/colors262.xml" ContentType="application/vnd.ms-office.chartcolorstyle+xml"/>
  <Override PartName="/ppt/charts/colors263.xml" ContentType="application/vnd.ms-office.chartcolorstyle+xml"/>
  <Override PartName="/ppt/charts/colors264.xml" ContentType="application/vnd.ms-office.chartcolorstyle+xml"/>
  <Override PartName="/ppt/charts/colors265.xml" ContentType="application/vnd.ms-office.chartcolorstyle+xml"/>
  <Override PartName="/ppt/charts/colors266.xml" ContentType="application/vnd.ms-office.chartcolorstyle+xml"/>
  <Override PartName="/ppt/charts/colors267.xml" ContentType="application/vnd.ms-office.chartcolorstyle+xml"/>
  <Override PartName="/ppt/charts/colors268.xml" ContentType="application/vnd.ms-office.chartcolorstyle+xml"/>
  <Override PartName="/ppt/charts/colors269.xml" ContentType="application/vnd.ms-office.chartcolorstyle+xml"/>
  <Override PartName="/ppt/charts/colors27.xml" ContentType="application/vnd.ms-office.chartcolorstyle+xml"/>
  <Override PartName="/ppt/charts/colors270.xml" ContentType="application/vnd.ms-office.chartcolorstyle+xml"/>
  <Override PartName="/ppt/charts/colors271.xml" ContentType="application/vnd.ms-office.chartcolorstyle+xml"/>
  <Override PartName="/ppt/charts/colors272.xml" ContentType="application/vnd.ms-office.chartcolorstyle+xml"/>
  <Override PartName="/ppt/charts/colors273.xml" ContentType="application/vnd.ms-office.chartcolorstyle+xml"/>
  <Override PartName="/ppt/charts/colors274.xml" ContentType="application/vnd.ms-office.chartcolorstyle+xml"/>
  <Override PartName="/ppt/charts/colors275.xml" ContentType="application/vnd.ms-office.chartcolorstyle+xml"/>
  <Override PartName="/ppt/charts/colors276.xml" ContentType="application/vnd.ms-office.chartcolorstyle+xml"/>
  <Override PartName="/ppt/charts/colors277.xml" ContentType="application/vnd.ms-office.chartcolorstyle+xml"/>
  <Override PartName="/ppt/charts/colors278.xml" ContentType="application/vnd.ms-office.chartcolorstyle+xml"/>
  <Override PartName="/ppt/charts/colors279.xml" ContentType="application/vnd.ms-office.chartcolorstyle+xml"/>
  <Override PartName="/ppt/charts/colors28.xml" ContentType="application/vnd.ms-office.chartcolorstyle+xml"/>
  <Override PartName="/ppt/charts/colors280.xml" ContentType="application/vnd.ms-office.chartcolorstyle+xml"/>
  <Override PartName="/ppt/charts/colors281.xml" ContentType="application/vnd.ms-office.chartcolorstyle+xml"/>
  <Override PartName="/ppt/charts/colors282.xml" ContentType="application/vnd.ms-office.chartcolorstyle+xml"/>
  <Override PartName="/ppt/charts/colors283.xml" ContentType="application/vnd.ms-office.chartcolorstyle+xml"/>
  <Override PartName="/ppt/charts/colors284.xml" ContentType="application/vnd.ms-office.chartcolorstyle+xml"/>
  <Override PartName="/ppt/charts/colors285.xml" ContentType="application/vnd.ms-office.chartcolorstyle+xml"/>
  <Override PartName="/ppt/charts/colors286.xml" ContentType="application/vnd.ms-office.chartcolorstyle+xml"/>
  <Override PartName="/ppt/charts/colors287.xml" ContentType="application/vnd.ms-office.chartcolorstyle+xml"/>
  <Override PartName="/ppt/charts/colors288.xml" ContentType="application/vnd.ms-office.chartcolorstyle+xml"/>
  <Override PartName="/ppt/charts/colors289.xml" ContentType="application/vnd.ms-office.chartcolorstyle+xml"/>
  <Override PartName="/ppt/charts/colors29.xml" ContentType="application/vnd.ms-office.chartcolorstyle+xml"/>
  <Override PartName="/ppt/charts/colors290.xml" ContentType="application/vnd.ms-office.chartcolorstyle+xml"/>
  <Override PartName="/ppt/charts/colors291.xml" ContentType="application/vnd.ms-office.chartcolorstyle+xml"/>
  <Override PartName="/ppt/charts/colors292.xml" ContentType="application/vnd.ms-office.chartcolorstyle+xml"/>
  <Override PartName="/ppt/charts/colors293.xml" ContentType="application/vnd.ms-office.chartcolorstyle+xml"/>
  <Override PartName="/ppt/charts/colors294.xml" ContentType="application/vnd.ms-office.chartcolorstyle+xml"/>
  <Override PartName="/ppt/charts/colors295.xml" ContentType="application/vnd.ms-office.chartcolorstyle+xml"/>
  <Override PartName="/ppt/charts/colors296.xml" ContentType="application/vnd.ms-office.chartcolorstyle+xml"/>
  <Override PartName="/ppt/charts/colors297.xml" ContentType="application/vnd.ms-office.chartcolorstyle+xml"/>
  <Override PartName="/ppt/charts/colors298.xml" ContentType="application/vnd.ms-office.chartcolorstyle+xml"/>
  <Override PartName="/ppt/charts/colors299.xml" ContentType="application/vnd.ms-office.chartcolorstyle+xml"/>
  <Override PartName="/ppt/charts/colors3.xml" ContentType="application/vnd.ms-office.chartcolorstyle+xml"/>
  <Override PartName="/ppt/charts/colors30.xml" ContentType="application/vnd.ms-office.chartcolorstyle+xml"/>
  <Override PartName="/ppt/charts/colors300.xml" ContentType="application/vnd.ms-office.chartcolorstyle+xml"/>
  <Override PartName="/ppt/charts/colors301.xml" ContentType="application/vnd.ms-office.chartcolorstyle+xml"/>
  <Override PartName="/ppt/charts/colors302.xml" ContentType="application/vnd.ms-office.chartcolorstyle+xml"/>
  <Override PartName="/ppt/charts/colors303.xml" ContentType="application/vnd.ms-office.chartcolorstyle+xml"/>
  <Override PartName="/ppt/charts/colors304.xml" ContentType="application/vnd.ms-office.chartcolorstyle+xml"/>
  <Override PartName="/ppt/charts/colors305.xml" ContentType="application/vnd.ms-office.chartcolorstyle+xml"/>
  <Override PartName="/ppt/charts/colors306.xml" ContentType="application/vnd.ms-office.chartcolorstyle+xml"/>
  <Override PartName="/ppt/charts/colors307.xml" ContentType="application/vnd.ms-office.chartcolorstyle+xml"/>
  <Override PartName="/ppt/charts/colors308.xml" ContentType="application/vnd.ms-office.chartcolorstyle+xml"/>
  <Override PartName="/ppt/charts/colors309.xml" ContentType="application/vnd.ms-office.chartcolorstyle+xml"/>
  <Override PartName="/ppt/charts/colors31.xml" ContentType="application/vnd.ms-office.chartcolorstyle+xml"/>
  <Override PartName="/ppt/charts/colors310.xml" ContentType="application/vnd.ms-office.chartcolorstyle+xml"/>
  <Override PartName="/ppt/charts/colors311.xml" ContentType="application/vnd.ms-office.chartcolorstyle+xml"/>
  <Override PartName="/ppt/charts/colors312.xml" ContentType="application/vnd.ms-office.chartcolorstyle+xml"/>
  <Override PartName="/ppt/charts/colors313.xml" ContentType="application/vnd.ms-office.chartcolorstyle+xml"/>
  <Override PartName="/ppt/charts/colors314.xml" ContentType="application/vnd.ms-office.chartcolorstyle+xml"/>
  <Override PartName="/ppt/charts/colors315.xml" ContentType="application/vnd.ms-office.chartcolorstyle+xml"/>
  <Override PartName="/ppt/charts/colors316.xml" ContentType="application/vnd.ms-office.chartcolorstyle+xml"/>
  <Override PartName="/ppt/charts/colors317.xml" ContentType="application/vnd.ms-office.chartcolorstyle+xml"/>
  <Override PartName="/ppt/charts/colors318.xml" ContentType="application/vnd.ms-office.chartcolorstyle+xml"/>
  <Override PartName="/ppt/charts/colors319.xml" ContentType="application/vnd.ms-office.chartcolorstyle+xml"/>
  <Override PartName="/ppt/charts/colors32.xml" ContentType="application/vnd.ms-office.chartcolorstyle+xml"/>
  <Override PartName="/ppt/charts/colors320.xml" ContentType="application/vnd.ms-office.chartcolorstyle+xml"/>
  <Override PartName="/ppt/charts/colors321.xml" ContentType="application/vnd.ms-office.chartcolorstyle+xml"/>
  <Override PartName="/ppt/charts/colors322.xml" ContentType="application/vnd.ms-office.chartcolorstyle+xml"/>
  <Override PartName="/ppt/charts/colors323.xml" ContentType="application/vnd.ms-office.chartcolorstyle+xml"/>
  <Override PartName="/ppt/charts/colors324.xml" ContentType="application/vnd.ms-office.chartcolorstyle+xml"/>
  <Override PartName="/ppt/charts/colors325.xml" ContentType="application/vnd.ms-office.chartcolorstyle+xml"/>
  <Override PartName="/ppt/charts/colors326.xml" ContentType="application/vnd.ms-office.chartcolorstyle+xml"/>
  <Override PartName="/ppt/charts/colors327.xml" ContentType="application/vnd.ms-office.chartcolorstyle+xml"/>
  <Override PartName="/ppt/charts/colors328.xml" ContentType="application/vnd.ms-office.chartcolorstyle+xml"/>
  <Override PartName="/ppt/charts/colors329.xml" ContentType="application/vnd.ms-office.chartcolorstyle+xml"/>
  <Override PartName="/ppt/charts/colors33.xml" ContentType="application/vnd.ms-office.chartcolorstyle+xml"/>
  <Override PartName="/ppt/charts/colors330.xml" ContentType="application/vnd.ms-office.chartcolorstyle+xml"/>
  <Override PartName="/ppt/charts/colors331.xml" ContentType="application/vnd.ms-office.chartcolorstyle+xml"/>
  <Override PartName="/ppt/charts/colors332.xml" ContentType="application/vnd.ms-office.chartcolorstyle+xml"/>
  <Override PartName="/ppt/charts/colors333.xml" ContentType="application/vnd.ms-office.chartcolorstyle+xml"/>
  <Override PartName="/ppt/charts/colors334.xml" ContentType="application/vnd.ms-office.chartcolorstyle+xml"/>
  <Override PartName="/ppt/charts/colors335.xml" ContentType="application/vnd.ms-office.chartcolorstyle+xml"/>
  <Override PartName="/ppt/charts/colors336.xml" ContentType="application/vnd.ms-office.chartcolorstyle+xml"/>
  <Override PartName="/ppt/charts/colors337.xml" ContentType="application/vnd.ms-office.chartcolorstyle+xml"/>
  <Override PartName="/ppt/charts/colors338.xml" ContentType="application/vnd.ms-office.chartcolorstyle+xml"/>
  <Override PartName="/ppt/charts/colors339.xml" ContentType="application/vnd.ms-office.chartcolorstyle+xml"/>
  <Override PartName="/ppt/charts/colors34.xml" ContentType="application/vnd.ms-office.chartcolorstyle+xml"/>
  <Override PartName="/ppt/charts/colors340.xml" ContentType="application/vnd.ms-office.chartcolorstyle+xml"/>
  <Override PartName="/ppt/charts/colors341.xml" ContentType="application/vnd.ms-office.chartcolorstyle+xml"/>
  <Override PartName="/ppt/charts/colors342.xml" ContentType="application/vnd.ms-office.chartcolorstyle+xml"/>
  <Override PartName="/ppt/charts/colors343.xml" ContentType="application/vnd.ms-office.chartcolorstyle+xml"/>
  <Override PartName="/ppt/charts/colors344.xml" ContentType="application/vnd.ms-office.chartcolorstyle+xml"/>
  <Override PartName="/ppt/charts/colors345.xml" ContentType="application/vnd.ms-office.chartcolorstyle+xml"/>
  <Override PartName="/ppt/charts/colors346.xml" ContentType="application/vnd.ms-office.chartcolorstyle+xml"/>
  <Override PartName="/ppt/charts/colors347.xml" ContentType="application/vnd.ms-office.chartcolorstyle+xml"/>
  <Override PartName="/ppt/charts/colors348.xml" ContentType="application/vnd.ms-office.chartcolorstyle+xml"/>
  <Override PartName="/ppt/charts/colors349.xml" ContentType="application/vnd.ms-office.chartcolorstyle+xml"/>
  <Override PartName="/ppt/charts/colors35.xml" ContentType="application/vnd.ms-office.chartcolorstyle+xml"/>
  <Override PartName="/ppt/charts/colors350.xml" ContentType="application/vnd.ms-office.chartcolorstyle+xml"/>
  <Override PartName="/ppt/charts/colors351.xml" ContentType="application/vnd.ms-office.chartcolorstyle+xml"/>
  <Override PartName="/ppt/charts/colors352.xml" ContentType="application/vnd.ms-office.chartcolorstyle+xml"/>
  <Override PartName="/ppt/charts/colors353.xml" ContentType="application/vnd.ms-office.chartcolorstyle+xml"/>
  <Override PartName="/ppt/charts/colors354.xml" ContentType="application/vnd.ms-office.chartcolorstyle+xml"/>
  <Override PartName="/ppt/charts/colors355.xml" ContentType="application/vnd.ms-office.chartcolorstyle+xml"/>
  <Override PartName="/ppt/charts/colors356.xml" ContentType="application/vnd.ms-office.chartcolorstyle+xml"/>
  <Override PartName="/ppt/charts/colors357.xml" ContentType="application/vnd.ms-office.chartcolorstyle+xml"/>
  <Override PartName="/ppt/charts/colors358.xml" ContentType="application/vnd.ms-office.chartcolorstyle+xml"/>
  <Override PartName="/ppt/charts/colors359.xml" ContentType="application/vnd.ms-office.chartcolorstyle+xml"/>
  <Override PartName="/ppt/charts/colors36.xml" ContentType="application/vnd.ms-office.chartcolorstyle+xml"/>
  <Override PartName="/ppt/charts/colors360.xml" ContentType="application/vnd.ms-office.chartcolorstyle+xml"/>
  <Override PartName="/ppt/charts/colors361.xml" ContentType="application/vnd.ms-office.chartcolorstyle+xml"/>
  <Override PartName="/ppt/charts/colors362.xml" ContentType="application/vnd.ms-office.chartcolorstyle+xml"/>
  <Override PartName="/ppt/charts/colors363.xml" ContentType="application/vnd.ms-office.chartcolorstyle+xml"/>
  <Override PartName="/ppt/charts/colors364.xml" ContentType="application/vnd.ms-office.chartcolorstyle+xml"/>
  <Override PartName="/ppt/charts/colors365.xml" ContentType="application/vnd.ms-office.chartcolorstyle+xml"/>
  <Override PartName="/ppt/charts/colors366.xml" ContentType="application/vnd.ms-office.chartcolorstyle+xml"/>
  <Override PartName="/ppt/charts/colors367.xml" ContentType="application/vnd.ms-office.chartcolorstyle+xml"/>
  <Override PartName="/ppt/charts/colors368.xml" ContentType="application/vnd.ms-office.chartcolorstyle+xml"/>
  <Override PartName="/ppt/charts/colors369.xml" ContentType="application/vnd.ms-office.chartcolorstyle+xml"/>
  <Override PartName="/ppt/charts/colors37.xml" ContentType="application/vnd.ms-office.chartcolorstyle+xml"/>
  <Override PartName="/ppt/charts/colors370.xml" ContentType="application/vnd.ms-office.chartcolorstyle+xml"/>
  <Override PartName="/ppt/charts/colors371.xml" ContentType="application/vnd.ms-office.chartcolorstyle+xml"/>
  <Override PartName="/ppt/charts/colors372.xml" ContentType="application/vnd.ms-office.chartcolorstyle+xml"/>
  <Override PartName="/ppt/charts/colors373.xml" ContentType="application/vnd.ms-office.chartcolorstyle+xml"/>
  <Override PartName="/ppt/charts/colors374.xml" ContentType="application/vnd.ms-office.chartcolorstyle+xml"/>
  <Override PartName="/ppt/charts/colors375.xml" ContentType="application/vnd.ms-office.chartcolorstyle+xml"/>
  <Override PartName="/ppt/charts/colors376.xml" ContentType="application/vnd.ms-office.chartcolorstyle+xml"/>
  <Override PartName="/ppt/charts/colors377.xml" ContentType="application/vnd.ms-office.chartcolorstyle+xml"/>
  <Override PartName="/ppt/charts/colors378.xml" ContentType="application/vnd.ms-office.chartcolorstyle+xml"/>
  <Override PartName="/ppt/charts/colors379.xml" ContentType="application/vnd.ms-office.chartcolorstyle+xml"/>
  <Override PartName="/ppt/charts/colors38.xml" ContentType="application/vnd.ms-office.chartcolorstyle+xml"/>
  <Override PartName="/ppt/charts/colors380.xml" ContentType="application/vnd.ms-office.chartcolorstyle+xml"/>
  <Override PartName="/ppt/charts/colors381.xml" ContentType="application/vnd.ms-office.chartcolorstyle+xml"/>
  <Override PartName="/ppt/charts/colors382.xml" ContentType="application/vnd.ms-office.chartcolorstyle+xml"/>
  <Override PartName="/ppt/charts/colors383.xml" ContentType="application/vnd.ms-office.chartcolorstyle+xml"/>
  <Override PartName="/ppt/charts/colors384.xml" ContentType="application/vnd.ms-office.chartcolorstyle+xml"/>
  <Override PartName="/ppt/charts/colors385.xml" ContentType="application/vnd.ms-office.chartcolorstyle+xml"/>
  <Override PartName="/ppt/charts/colors386.xml" ContentType="application/vnd.ms-office.chartcolorstyle+xml"/>
  <Override PartName="/ppt/charts/colors387.xml" ContentType="application/vnd.ms-office.chartcolorstyle+xml"/>
  <Override PartName="/ppt/charts/colors388.xml" ContentType="application/vnd.ms-office.chartcolorstyle+xml"/>
  <Override PartName="/ppt/charts/colors389.xml" ContentType="application/vnd.ms-office.chartcolorstyle+xml"/>
  <Override PartName="/ppt/charts/colors39.xml" ContentType="application/vnd.ms-office.chartcolorstyle+xml"/>
  <Override PartName="/ppt/charts/colors390.xml" ContentType="application/vnd.ms-office.chartcolorstyle+xml"/>
  <Override PartName="/ppt/charts/colors391.xml" ContentType="application/vnd.ms-office.chartcolorstyle+xml"/>
  <Override PartName="/ppt/charts/colors392.xml" ContentType="application/vnd.ms-office.chartcolorstyle+xml"/>
  <Override PartName="/ppt/charts/colors4.xml" ContentType="application/vnd.ms-office.chartcolorstyle+xml"/>
  <Override PartName="/ppt/charts/colors40.xml" ContentType="application/vnd.ms-office.chartcolorstyle+xml"/>
  <Override PartName="/ppt/charts/colors41.xml" ContentType="application/vnd.ms-office.chartcolorstyle+xml"/>
  <Override PartName="/ppt/charts/colors42.xml" ContentType="application/vnd.ms-office.chartcolorstyle+xml"/>
  <Override PartName="/ppt/charts/colors43.xml" ContentType="application/vnd.ms-office.chartcolorstyle+xml"/>
  <Override PartName="/ppt/charts/colors44.xml" ContentType="application/vnd.ms-office.chartcolorstyle+xml"/>
  <Override PartName="/ppt/charts/colors45.xml" ContentType="application/vnd.ms-office.chartcolorstyle+xml"/>
  <Override PartName="/ppt/charts/colors46.xml" ContentType="application/vnd.ms-office.chartcolorstyle+xml"/>
  <Override PartName="/ppt/charts/colors47.xml" ContentType="application/vnd.ms-office.chartcolorstyle+xml"/>
  <Override PartName="/ppt/charts/colors48.xml" ContentType="application/vnd.ms-office.chartcolorstyle+xml"/>
  <Override PartName="/ppt/charts/colors49.xml" ContentType="application/vnd.ms-office.chartcolorstyle+xml"/>
  <Override PartName="/ppt/charts/colors5.xml" ContentType="application/vnd.ms-office.chartcolorstyle+xml"/>
  <Override PartName="/ppt/charts/colors50.xml" ContentType="application/vnd.ms-office.chartcolorstyle+xml"/>
  <Override PartName="/ppt/charts/colors51.xml" ContentType="application/vnd.ms-office.chartcolorstyle+xml"/>
  <Override PartName="/ppt/charts/colors52.xml" ContentType="application/vnd.ms-office.chartcolorstyle+xml"/>
  <Override PartName="/ppt/charts/colors53.xml" ContentType="application/vnd.ms-office.chartcolorstyle+xml"/>
  <Override PartName="/ppt/charts/colors54.xml" ContentType="application/vnd.ms-office.chartcolorstyle+xml"/>
  <Override PartName="/ppt/charts/colors55.xml" ContentType="application/vnd.ms-office.chartcolorstyle+xml"/>
  <Override PartName="/ppt/charts/colors56.xml" ContentType="application/vnd.ms-office.chartcolorstyle+xml"/>
  <Override PartName="/ppt/charts/colors57.xml" ContentType="application/vnd.ms-office.chartcolorstyle+xml"/>
  <Override PartName="/ppt/charts/colors58.xml" ContentType="application/vnd.ms-office.chartcolorstyle+xml"/>
  <Override PartName="/ppt/charts/colors59.xml" ContentType="application/vnd.ms-office.chartcolorstyle+xml"/>
  <Override PartName="/ppt/charts/colors6.xml" ContentType="application/vnd.ms-office.chartcolorstyle+xml"/>
  <Override PartName="/ppt/charts/colors60.xml" ContentType="application/vnd.ms-office.chartcolorstyle+xml"/>
  <Override PartName="/ppt/charts/colors61.xml" ContentType="application/vnd.ms-office.chartcolorstyle+xml"/>
  <Override PartName="/ppt/charts/colors62.xml" ContentType="application/vnd.ms-office.chartcolorstyle+xml"/>
  <Override PartName="/ppt/charts/colors63.xml" ContentType="application/vnd.ms-office.chartcolorstyle+xml"/>
  <Override PartName="/ppt/charts/colors64.xml" ContentType="application/vnd.ms-office.chartcolorstyle+xml"/>
  <Override PartName="/ppt/charts/colors65.xml" ContentType="application/vnd.ms-office.chartcolorstyle+xml"/>
  <Override PartName="/ppt/charts/colors66.xml" ContentType="application/vnd.ms-office.chartcolorstyle+xml"/>
  <Override PartName="/ppt/charts/colors67.xml" ContentType="application/vnd.ms-office.chartcolorstyle+xml"/>
  <Override PartName="/ppt/charts/colors68.xml" ContentType="application/vnd.ms-office.chartcolorstyle+xml"/>
  <Override PartName="/ppt/charts/colors69.xml" ContentType="application/vnd.ms-office.chartcolorstyle+xml"/>
  <Override PartName="/ppt/charts/colors7.xml" ContentType="application/vnd.ms-office.chartcolorstyle+xml"/>
  <Override PartName="/ppt/charts/colors70.xml" ContentType="application/vnd.ms-office.chartcolorstyle+xml"/>
  <Override PartName="/ppt/charts/colors71.xml" ContentType="application/vnd.ms-office.chartcolorstyle+xml"/>
  <Override PartName="/ppt/charts/colors72.xml" ContentType="application/vnd.ms-office.chartcolorstyle+xml"/>
  <Override PartName="/ppt/charts/colors73.xml" ContentType="application/vnd.ms-office.chartcolorstyle+xml"/>
  <Override PartName="/ppt/charts/colors74.xml" ContentType="application/vnd.ms-office.chartcolorstyle+xml"/>
  <Override PartName="/ppt/charts/colors75.xml" ContentType="application/vnd.ms-office.chartcolorstyle+xml"/>
  <Override PartName="/ppt/charts/colors76.xml" ContentType="application/vnd.ms-office.chartcolorstyle+xml"/>
  <Override PartName="/ppt/charts/colors77.xml" ContentType="application/vnd.ms-office.chartcolorstyle+xml"/>
  <Override PartName="/ppt/charts/colors78.xml" ContentType="application/vnd.ms-office.chartcolorstyle+xml"/>
  <Override PartName="/ppt/charts/colors79.xml" ContentType="application/vnd.ms-office.chartcolorstyle+xml"/>
  <Override PartName="/ppt/charts/colors8.xml" ContentType="application/vnd.ms-office.chartcolorstyle+xml"/>
  <Override PartName="/ppt/charts/colors80.xml" ContentType="application/vnd.ms-office.chartcolorstyle+xml"/>
  <Override PartName="/ppt/charts/colors81.xml" ContentType="application/vnd.ms-office.chartcolorstyle+xml"/>
  <Override PartName="/ppt/charts/colors82.xml" ContentType="application/vnd.ms-office.chartcolorstyle+xml"/>
  <Override PartName="/ppt/charts/colors83.xml" ContentType="application/vnd.ms-office.chartcolorstyle+xml"/>
  <Override PartName="/ppt/charts/colors84.xml" ContentType="application/vnd.ms-office.chartcolorstyle+xml"/>
  <Override PartName="/ppt/charts/colors85.xml" ContentType="application/vnd.ms-office.chartcolorstyle+xml"/>
  <Override PartName="/ppt/charts/colors86.xml" ContentType="application/vnd.ms-office.chartcolorstyle+xml"/>
  <Override PartName="/ppt/charts/colors87.xml" ContentType="application/vnd.ms-office.chartcolorstyle+xml"/>
  <Override PartName="/ppt/charts/colors88.xml" ContentType="application/vnd.ms-office.chartcolorstyle+xml"/>
  <Override PartName="/ppt/charts/colors89.xml" ContentType="application/vnd.ms-office.chartcolorstyle+xml"/>
  <Override PartName="/ppt/charts/colors9.xml" ContentType="application/vnd.ms-office.chartcolorstyle+xml"/>
  <Override PartName="/ppt/charts/colors90.xml" ContentType="application/vnd.ms-office.chartcolorstyle+xml"/>
  <Override PartName="/ppt/charts/colors91.xml" ContentType="application/vnd.ms-office.chartcolorstyle+xml"/>
  <Override PartName="/ppt/charts/colors92.xml" ContentType="application/vnd.ms-office.chartcolorstyle+xml"/>
  <Override PartName="/ppt/charts/colors93.xml" ContentType="application/vnd.ms-office.chartcolorstyle+xml"/>
  <Override PartName="/ppt/charts/colors94.xml" ContentType="application/vnd.ms-office.chartcolorstyle+xml"/>
  <Override PartName="/ppt/charts/colors95.xml" ContentType="application/vnd.ms-office.chartcolorstyle+xml"/>
  <Override PartName="/ppt/charts/colors96.xml" ContentType="application/vnd.ms-office.chartcolorstyle+xml"/>
  <Override PartName="/ppt/charts/colors97.xml" ContentType="application/vnd.ms-office.chartcolorstyle+xml"/>
  <Override PartName="/ppt/charts/colors98.xml" ContentType="application/vnd.ms-office.chartcolorstyle+xml"/>
  <Override PartName="/ppt/charts/colors99.xml" ContentType="application/vnd.ms-office.chartcolorstyle+xml"/>
  <Override PartName="/ppt/charts/style1.xml" ContentType="application/vnd.ms-office.chartstyle+xml"/>
  <Override PartName="/ppt/charts/style10.xml" ContentType="application/vnd.ms-office.chartstyle+xml"/>
  <Override PartName="/ppt/charts/style100.xml" ContentType="application/vnd.ms-office.chartstyle+xml"/>
  <Override PartName="/ppt/charts/style101.xml" ContentType="application/vnd.ms-office.chartstyle+xml"/>
  <Override PartName="/ppt/charts/style102.xml" ContentType="application/vnd.ms-office.chartstyle+xml"/>
  <Override PartName="/ppt/charts/style103.xml" ContentType="application/vnd.ms-office.chartstyle+xml"/>
  <Override PartName="/ppt/charts/style104.xml" ContentType="application/vnd.ms-office.chartstyle+xml"/>
  <Override PartName="/ppt/charts/style105.xml" ContentType="application/vnd.ms-office.chartstyle+xml"/>
  <Override PartName="/ppt/charts/style106.xml" ContentType="application/vnd.ms-office.chartstyle+xml"/>
  <Override PartName="/ppt/charts/style107.xml" ContentType="application/vnd.ms-office.chartstyle+xml"/>
  <Override PartName="/ppt/charts/style108.xml" ContentType="application/vnd.ms-office.chartstyle+xml"/>
  <Override PartName="/ppt/charts/style109.xml" ContentType="application/vnd.ms-office.chartstyle+xml"/>
  <Override PartName="/ppt/charts/style11.xml" ContentType="application/vnd.ms-office.chartstyle+xml"/>
  <Override PartName="/ppt/charts/style110.xml" ContentType="application/vnd.ms-office.chartstyle+xml"/>
  <Override PartName="/ppt/charts/style111.xml" ContentType="application/vnd.ms-office.chartstyle+xml"/>
  <Override PartName="/ppt/charts/style112.xml" ContentType="application/vnd.ms-office.chartstyle+xml"/>
  <Override PartName="/ppt/charts/style113.xml" ContentType="application/vnd.ms-office.chartstyle+xml"/>
  <Override PartName="/ppt/charts/style114.xml" ContentType="application/vnd.ms-office.chartstyle+xml"/>
  <Override PartName="/ppt/charts/style115.xml" ContentType="application/vnd.ms-office.chartstyle+xml"/>
  <Override PartName="/ppt/charts/style116.xml" ContentType="application/vnd.ms-office.chartstyle+xml"/>
  <Override PartName="/ppt/charts/style117.xml" ContentType="application/vnd.ms-office.chartstyle+xml"/>
  <Override PartName="/ppt/charts/style118.xml" ContentType="application/vnd.ms-office.chartstyle+xml"/>
  <Override PartName="/ppt/charts/style119.xml" ContentType="application/vnd.ms-office.chartstyle+xml"/>
  <Override PartName="/ppt/charts/style12.xml" ContentType="application/vnd.ms-office.chartstyle+xml"/>
  <Override PartName="/ppt/charts/style120.xml" ContentType="application/vnd.ms-office.chartstyle+xml"/>
  <Override PartName="/ppt/charts/style121.xml" ContentType="application/vnd.ms-office.chartstyle+xml"/>
  <Override PartName="/ppt/charts/style122.xml" ContentType="application/vnd.ms-office.chartstyle+xml"/>
  <Override PartName="/ppt/charts/style123.xml" ContentType="application/vnd.ms-office.chartstyle+xml"/>
  <Override PartName="/ppt/charts/style124.xml" ContentType="application/vnd.ms-office.chartstyle+xml"/>
  <Override PartName="/ppt/charts/style125.xml" ContentType="application/vnd.ms-office.chartstyle+xml"/>
  <Override PartName="/ppt/charts/style126.xml" ContentType="application/vnd.ms-office.chartstyle+xml"/>
  <Override PartName="/ppt/charts/style127.xml" ContentType="application/vnd.ms-office.chartstyle+xml"/>
  <Override PartName="/ppt/charts/style128.xml" ContentType="application/vnd.ms-office.chartstyle+xml"/>
  <Override PartName="/ppt/charts/style129.xml" ContentType="application/vnd.ms-office.chartstyle+xml"/>
  <Override PartName="/ppt/charts/style13.xml" ContentType="application/vnd.ms-office.chartstyle+xml"/>
  <Override PartName="/ppt/charts/style130.xml" ContentType="application/vnd.ms-office.chartstyle+xml"/>
  <Override PartName="/ppt/charts/style131.xml" ContentType="application/vnd.ms-office.chartstyle+xml"/>
  <Override PartName="/ppt/charts/style132.xml" ContentType="application/vnd.ms-office.chartstyle+xml"/>
  <Override PartName="/ppt/charts/style133.xml" ContentType="application/vnd.ms-office.chartstyle+xml"/>
  <Override PartName="/ppt/charts/style134.xml" ContentType="application/vnd.ms-office.chartstyle+xml"/>
  <Override PartName="/ppt/charts/style135.xml" ContentType="application/vnd.ms-office.chartstyle+xml"/>
  <Override PartName="/ppt/charts/style136.xml" ContentType="application/vnd.ms-office.chartstyle+xml"/>
  <Override PartName="/ppt/charts/style137.xml" ContentType="application/vnd.ms-office.chartstyle+xml"/>
  <Override PartName="/ppt/charts/style138.xml" ContentType="application/vnd.ms-office.chartstyle+xml"/>
  <Override PartName="/ppt/charts/style139.xml" ContentType="application/vnd.ms-office.chartstyle+xml"/>
  <Override PartName="/ppt/charts/style14.xml" ContentType="application/vnd.ms-office.chartstyle+xml"/>
  <Override PartName="/ppt/charts/style140.xml" ContentType="application/vnd.ms-office.chartstyle+xml"/>
  <Override PartName="/ppt/charts/style141.xml" ContentType="application/vnd.ms-office.chartstyle+xml"/>
  <Override PartName="/ppt/charts/style142.xml" ContentType="application/vnd.ms-office.chartstyle+xml"/>
  <Override PartName="/ppt/charts/style143.xml" ContentType="application/vnd.ms-office.chartstyle+xml"/>
  <Override PartName="/ppt/charts/style144.xml" ContentType="application/vnd.ms-office.chartstyle+xml"/>
  <Override PartName="/ppt/charts/style145.xml" ContentType="application/vnd.ms-office.chartstyle+xml"/>
  <Override PartName="/ppt/charts/style146.xml" ContentType="application/vnd.ms-office.chartstyle+xml"/>
  <Override PartName="/ppt/charts/style147.xml" ContentType="application/vnd.ms-office.chartstyle+xml"/>
  <Override PartName="/ppt/charts/style148.xml" ContentType="application/vnd.ms-office.chartstyle+xml"/>
  <Override PartName="/ppt/charts/style149.xml" ContentType="application/vnd.ms-office.chartstyle+xml"/>
  <Override PartName="/ppt/charts/style15.xml" ContentType="application/vnd.ms-office.chartstyle+xml"/>
  <Override PartName="/ppt/charts/style150.xml" ContentType="application/vnd.ms-office.chartstyle+xml"/>
  <Override PartName="/ppt/charts/style151.xml" ContentType="application/vnd.ms-office.chartstyle+xml"/>
  <Override PartName="/ppt/charts/style152.xml" ContentType="application/vnd.ms-office.chartstyle+xml"/>
  <Override PartName="/ppt/charts/style153.xml" ContentType="application/vnd.ms-office.chartstyle+xml"/>
  <Override PartName="/ppt/charts/style154.xml" ContentType="application/vnd.ms-office.chartstyle+xml"/>
  <Override PartName="/ppt/charts/style155.xml" ContentType="application/vnd.ms-office.chartstyle+xml"/>
  <Override PartName="/ppt/charts/style156.xml" ContentType="application/vnd.ms-office.chartstyle+xml"/>
  <Override PartName="/ppt/charts/style157.xml" ContentType="application/vnd.ms-office.chartstyle+xml"/>
  <Override PartName="/ppt/charts/style158.xml" ContentType="application/vnd.ms-office.chartstyle+xml"/>
  <Override PartName="/ppt/charts/style159.xml" ContentType="application/vnd.ms-office.chartstyle+xml"/>
  <Override PartName="/ppt/charts/style16.xml" ContentType="application/vnd.ms-office.chartstyle+xml"/>
  <Override PartName="/ppt/charts/style160.xml" ContentType="application/vnd.ms-office.chartstyle+xml"/>
  <Override PartName="/ppt/charts/style161.xml" ContentType="application/vnd.ms-office.chartstyle+xml"/>
  <Override PartName="/ppt/charts/style162.xml" ContentType="application/vnd.ms-office.chartstyle+xml"/>
  <Override PartName="/ppt/charts/style163.xml" ContentType="application/vnd.ms-office.chartstyle+xml"/>
  <Override PartName="/ppt/charts/style164.xml" ContentType="application/vnd.ms-office.chartstyle+xml"/>
  <Override PartName="/ppt/charts/style165.xml" ContentType="application/vnd.ms-office.chartstyle+xml"/>
  <Override PartName="/ppt/charts/style166.xml" ContentType="application/vnd.ms-office.chartstyle+xml"/>
  <Override PartName="/ppt/charts/style167.xml" ContentType="application/vnd.ms-office.chartstyle+xml"/>
  <Override PartName="/ppt/charts/style168.xml" ContentType="application/vnd.ms-office.chartstyle+xml"/>
  <Override PartName="/ppt/charts/style169.xml" ContentType="application/vnd.ms-office.chartstyle+xml"/>
  <Override PartName="/ppt/charts/style17.xml" ContentType="application/vnd.ms-office.chartstyle+xml"/>
  <Override PartName="/ppt/charts/style170.xml" ContentType="application/vnd.ms-office.chartstyle+xml"/>
  <Override PartName="/ppt/charts/style171.xml" ContentType="application/vnd.ms-office.chartstyle+xml"/>
  <Override PartName="/ppt/charts/style172.xml" ContentType="application/vnd.ms-office.chartstyle+xml"/>
  <Override PartName="/ppt/charts/style173.xml" ContentType="application/vnd.ms-office.chartstyle+xml"/>
  <Override PartName="/ppt/charts/style174.xml" ContentType="application/vnd.ms-office.chartstyle+xml"/>
  <Override PartName="/ppt/charts/style175.xml" ContentType="application/vnd.ms-office.chartstyle+xml"/>
  <Override PartName="/ppt/charts/style176.xml" ContentType="application/vnd.ms-office.chartstyle+xml"/>
  <Override PartName="/ppt/charts/style177.xml" ContentType="application/vnd.ms-office.chartstyle+xml"/>
  <Override PartName="/ppt/charts/style178.xml" ContentType="application/vnd.ms-office.chartstyle+xml"/>
  <Override PartName="/ppt/charts/style179.xml" ContentType="application/vnd.ms-office.chartstyle+xml"/>
  <Override PartName="/ppt/charts/style18.xml" ContentType="application/vnd.ms-office.chartstyle+xml"/>
  <Override PartName="/ppt/charts/style180.xml" ContentType="application/vnd.ms-office.chartstyle+xml"/>
  <Override PartName="/ppt/charts/style181.xml" ContentType="application/vnd.ms-office.chartstyle+xml"/>
  <Override PartName="/ppt/charts/style182.xml" ContentType="application/vnd.ms-office.chartstyle+xml"/>
  <Override PartName="/ppt/charts/style183.xml" ContentType="application/vnd.ms-office.chartstyle+xml"/>
  <Override PartName="/ppt/charts/style184.xml" ContentType="application/vnd.ms-office.chartstyle+xml"/>
  <Override PartName="/ppt/charts/style185.xml" ContentType="application/vnd.ms-office.chartstyle+xml"/>
  <Override PartName="/ppt/charts/style186.xml" ContentType="application/vnd.ms-office.chartstyle+xml"/>
  <Override PartName="/ppt/charts/style187.xml" ContentType="application/vnd.ms-office.chartstyle+xml"/>
  <Override PartName="/ppt/charts/style188.xml" ContentType="application/vnd.ms-office.chartstyle+xml"/>
  <Override PartName="/ppt/charts/style189.xml" ContentType="application/vnd.ms-office.chartstyle+xml"/>
  <Override PartName="/ppt/charts/style19.xml" ContentType="application/vnd.ms-office.chartstyle+xml"/>
  <Override PartName="/ppt/charts/style190.xml" ContentType="application/vnd.ms-office.chartstyle+xml"/>
  <Override PartName="/ppt/charts/style191.xml" ContentType="application/vnd.ms-office.chartstyle+xml"/>
  <Override PartName="/ppt/charts/style192.xml" ContentType="application/vnd.ms-office.chartstyle+xml"/>
  <Override PartName="/ppt/charts/style193.xml" ContentType="application/vnd.ms-office.chartstyle+xml"/>
  <Override PartName="/ppt/charts/style194.xml" ContentType="application/vnd.ms-office.chartstyle+xml"/>
  <Override PartName="/ppt/charts/style195.xml" ContentType="application/vnd.ms-office.chartstyle+xml"/>
  <Override PartName="/ppt/charts/style196.xml" ContentType="application/vnd.ms-office.chartstyle+xml"/>
  <Override PartName="/ppt/charts/style197.xml" ContentType="application/vnd.ms-office.chartstyle+xml"/>
  <Override PartName="/ppt/charts/style198.xml" ContentType="application/vnd.ms-office.chartstyle+xml"/>
  <Override PartName="/ppt/charts/style199.xml" ContentType="application/vnd.ms-office.chartstyle+xml"/>
  <Override PartName="/ppt/charts/style2.xml" ContentType="application/vnd.ms-office.chartstyle+xml"/>
  <Override PartName="/ppt/charts/style20.xml" ContentType="application/vnd.ms-office.chartstyle+xml"/>
  <Override PartName="/ppt/charts/style200.xml" ContentType="application/vnd.ms-office.chartstyle+xml"/>
  <Override PartName="/ppt/charts/style201.xml" ContentType="application/vnd.ms-office.chartstyle+xml"/>
  <Override PartName="/ppt/charts/style202.xml" ContentType="application/vnd.ms-office.chartstyle+xml"/>
  <Override PartName="/ppt/charts/style203.xml" ContentType="application/vnd.ms-office.chartstyle+xml"/>
  <Override PartName="/ppt/charts/style204.xml" ContentType="application/vnd.ms-office.chartstyle+xml"/>
  <Override PartName="/ppt/charts/style205.xml" ContentType="application/vnd.ms-office.chartstyle+xml"/>
  <Override PartName="/ppt/charts/style206.xml" ContentType="application/vnd.ms-office.chartstyle+xml"/>
  <Override PartName="/ppt/charts/style207.xml" ContentType="application/vnd.ms-office.chartstyle+xml"/>
  <Override PartName="/ppt/charts/style208.xml" ContentType="application/vnd.ms-office.chartstyle+xml"/>
  <Override PartName="/ppt/charts/style209.xml" ContentType="application/vnd.ms-office.chartstyle+xml"/>
  <Override PartName="/ppt/charts/style21.xml" ContentType="application/vnd.ms-office.chartstyle+xml"/>
  <Override PartName="/ppt/charts/style210.xml" ContentType="application/vnd.ms-office.chartstyle+xml"/>
  <Override PartName="/ppt/charts/style211.xml" ContentType="application/vnd.ms-office.chartstyle+xml"/>
  <Override PartName="/ppt/charts/style212.xml" ContentType="application/vnd.ms-office.chartstyle+xml"/>
  <Override PartName="/ppt/charts/style213.xml" ContentType="application/vnd.ms-office.chartstyle+xml"/>
  <Override PartName="/ppt/charts/style214.xml" ContentType="application/vnd.ms-office.chartstyle+xml"/>
  <Override PartName="/ppt/charts/style215.xml" ContentType="application/vnd.ms-office.chartstyle+xml"/>
  <Override PartName="/ppt/charts/style216.xml" ContentType="application/vnd.ms-office.chartstyle+xml"/>
  <Override PartName="/ppt/charts/style217.xml" ContentType="application/vnd.ms-office.chartstyle+xml"/>
  <Override PartName="/ppt/charts/style218.xml" ContentType="application/vnd.ms-office.chartstyle+xml"/>
  <Override PartName="/ppt/charts/style219.xml" ContentType="application/vnd.ms-office.chartstyle+xml"/>
  <Override PartName="/ppt/charts/style22.xml" ContentType="application/vnd.ms-office.chartstyle+xml"/>
  <Override PartName="/ppt/charts/style220.xml" ContentType="application/vnd.ms-office.chartstyle+xml"/>
  <Override PartName="/ppt/charts/style221.xml" ContentType="application/vnd.ms-office.chartstyle+xml"/>
  <Override PartName="/ppt/charts/style222.xml" ContentType="application/vnd.ms-office.chartstyle+xml"/>
  <Override PartName="/ppt/charts/style223.xml" ContentType="application/vnd.ms-office.chartstyle+xml"/>
  <Override PartName="/ppt/charts/style224.xml" ContentType="application/vnd.ms-office.chartstyle+xml"/>
  <Override PartName="/ppt/charts/style225.xml" ContentType="application/vnd.ms-office.chartstyle+xml"/>
  <Override PartName="/ppt/charts/style226.xml" ContentType="application/vnd.ms-office.chartstyle+xml"/>
  <Override PartName="/ppt/charts/style227.xml" ContentType="application/vnd.ms-office.chartstyle+xml"/>
  <Override PartName="/ppt/charts/style228.xml" ContentType="application/vnd.ms-office.chartstyle+xml"/>
  <Override PartName="/ppt/charts/style229.xml" ContentType="application/vnd.ms-office.chartstyle+xml"/>
  <Override PartName="/ppt/charts/style23.xml" ContentType="application/vnd.ms-office.chartstyle+xml"/>
  <Override PartName="/ppt/charts/style230.xml" ContentType="application/vnd.ms-office.chartstyle+xml"/>
  <Override PartName="/ppt/charts/style231.xml" ContentType="application/vnd.ms-office.chartstyle+xml"/>
  <Override PartName="/ppt/charts/style232.xml" ContentType="application/vnd.ms-office.chartstyle+xml"/>
  <Override PartName="/ppt/charts/style233.xml" ContentType="application/vnd.ms-office.chartstyle+xml"/>
  <Override PartName="/ppt/charts/style234.xml" ContentType="application/vnd.ms-office.chartstyle+xml"/>
  <Override PartName="/ppt/charts/style235.xml" ContentType="application/vnd.ms-office.chartstyle+xml"/>
  <Override PartName="/ppt/charts/style236.xml" ContentType="application/vnd.ms-office.chartstyle+xml"/>
  <Override PartName="/ppt/charts/style237.xml" ContentType="application/vnd.ms-office.chartstyle+xml"/>
  <Override PartName="/ppt/charts/style238.xml" ContentType="application/vnd.ms-office.chartstyle+xml"/>
  <Override PartName="/ppt/charts/style239.xml" ContentType="application/vnd.ms-office.chartstyle+xml"/>
  <Override PartName="/ppt/charts/style24.xml" ContentType="application/vnd.ms-office.chartstyle+xml"/>
  <Override PartName="/ppt/charts/style240.xml" ContentType="application/vnd.ms-office.chartstyle+xml"/>
  <Override PartName="/ppt/charts/style241.xml" ContentType="application/vnd.ms-office.chartstyle+xml"/>
  <Override PartName="/ppt/charts/style242.xml" ContentType="application/vnd.ms-office.chartstyle+xml"/>
  <Override PartName="/ppt/charts/style243.xml" ContentType="application/vnd.ms-office.chartstyle+xml"/>
  <Override PartName="/ppt/charts/style244.xml" ContentType="application/vnd.ms-office.chartstyle+xml"/>
  <Override PartName="/ppt/charts/style245.xml" ContentType="application/vnd.ms-office.chartstyle+xml"/>
  <Override PartName="/ppt/charts/style246.xml" ContentType="application/vnd.ms-office.chartstyle+xml"/>
  <Override PartName="/ppt/charts/style247.xml" ContentType="application/vnd.ms-office.chartstyle+xml"/>
  <Override PartName="/ppt/charts/style248.xml" ContentType="application/vnd.ms-office.chartstyle+xml"/>
  <Override PartName="/ppt/charts/style249.xml" ContentType="application/vnd.ms-office.chartstyle+xml"/>
  <Override PartName="/ppt/charts/style25.xml" ContentType="application/vnd.ms-office.chartstyle+xml"/>
  <Override PartName="/ppt/charts/style250.xml" ContentType="application/vnd.ms-office.chartstyle+xml"/>
  <Override PartName="/ppt/charts/style251.xml" ContentType="application/vnd.ms-office.chartstyle+xml"/>
  <Override PartName="/ppt/charts/style252.xml" ContentType="application/vnd.ms-office.chartstyle+xml"/>
  <Override PartName="/ppt/charts/style253.xml" ContentType="application/vnd.ms-office.chartstyle+xml"/>
  <Override PartName="/ppt/charts/style254.xml" ContentType="application/vnd.ms-office.chartstyle+xml"/>
  <Override PartName="/ppt/charts/style255.xml" ContentType="application/vnd.ms-office.chartstyle+xml"/>
  <Override PartName="/ppt/charts/style256.xml" ContentType="application/vnd.ms-office.chartstyle+xml"/>
  <Override PartName="/ppt/charts/style257.xml" ContentType="application/vnd.ms-office.chartstyle+xml"/>
  <Override PartName="/ppt/charts/style258.xml" ContentType="application/vnd.ms-office.chartstyle+xml"/>
  <Override PartName="/ppt/charts/style259.xml" ContentType="application/vnd.ms-office.chartstyle+xml"/>
  <Override PartName="/ppt/charts/style26.xml" ContentType="application/vnd.ms-office.chartstyle+xml"/>
  <Override PartName="/ppt/charts/style260.xml" ContentType="application/vnd.ms-office.chartstyle+xml"/>
  <Override PartName="/ppt/charts/style261.xml" ContentType="application/vnd.ms-office.chartstyle+xml"/>
  <Override PartName="/ppt/charts/style262.xml" ContentType="application/vnd.ms-office.chartstyle+xml"/>
  <Override PartName="/ppt/charts/style263.xml" ContentType="application/vnd.ms-office.chartstyle+xml"/>
  <Override PartName="/ppt/charts/style264.xml" ContentType="application/vnd.ms-office.chartstyle+xml"/>
  <Override PartName="/ppt/charts/style265.xml" ContentType="application/vnd.ms-office.chartstyle+xml"/>
  <Override PartName="/ppt/charts/style266.xml" ContentType="application/vnd.ms-office.chartstyle+xml"/>
  <Override PartName="/ppt/charts/style267.xml" ContentType="application/vnd.ms-office.chartstyle+xml"/>
  <Override PartName="/ppt/charts/style268.xml" ContentType="application/vnd.ms-office.chartstyle+xml"/>
  <Override PartName="/ppt/charts/style269.xml" ContentType="application/vnd.ms-office.chartstyle+xml"/>
  <Override PartName="/ppt/charts/style27.xml" ContentType="application/vnd.ms-office.chartstyle+xml"/>
  <Override PartName="/ppt/charts/style270.xml" ContentType="application/vnd.ms-office.chartstyle+xml"/>
  <Override PartName="/ppt/charts/style271.xml" ContentType="application/vnd.ms-office.chartstyle+xml"/>
  <Override PartName="/ppt/charts/style272.xml" ContentType="application/vnd.ms-office.chartstyle+xml"/>
  <Override PartName="/ppt/charts/style273.xml" ContentType="application/vnd.ms-office.chartstyle+xml"/>
  <Override PartName="/ppt/charts/style274.xml" ContentType="application/vnd.ms-office.chartstyle+xml"/>
  <Override PartName="/ppt/charts/style275.xml" ContentType="application/vnd.ms-office.chartstyle+xml"/>
  <Override PartName="/ppt/charts/style276.xml" ContentType="application/vnd.ms-office.chartstyle+xml"/>
  <Override PartName="/ppt/charts/style277.xml" ContentType="application/vnd.ms-office.chartstyle+xml"/>
  <Override PartName="/ppt/charts/style278.xml" ContentType="application/vnd.ms-office.chartstyle+xml"/>
  <Override PartName="/ppt/charts/style279.xml" ContentType="application/vnd.ms-office.chartstyle+xml"/>
  <Override PartName="/ppt/charts/style28.xml" ContentType="application/vnd.ms-office.chartstyle+xml"/>
  <Override PartName="/ppt/charts/style280.xml" ContentType="application/vnd.ms-office.chartstyle+xml"/>
  <Override PartName="/ppt/charts/style281.xml" ContentType="application/vnd.ms-office.chartstyle+xml"/>
  <Override PartName="/ppt/charts/style282.xml" ContentType="application/vnd.ms-office.chartstyle+xml"/>
  <Override PartName="/ppt/charts/style283.xml" ContentType="application/vnd.ms-office.chartstyle+xml"/>
  <Override PartName="/ppt/charts/style284.xml" ContentType="application/vnd.ms-office.chartstyle+xml"/>
  <Override PartName="/ppt/charts/style285.xml" ContentType="application/vnd.ms-office.chartstyle+xml"/>
  <Override PartName="/ppt/charts/style286.xml" ContentType="application/vnd.ms-office.chartstyle+xml"/>
  <Override PartName="/ppt/charts/style287.xml" ContentType="application/vnd.ms-office.chartstyle+xml"/>
  <Override PartName="/ppt/charts/style288.xml" ContentType="application/vnd.ms-office.chartstyle+xml"/>
  <Override PartName="/ppt/charts/style289.xml" ContentType="application/vnd.ms-office.chartstyle+xml"/>
  <Override PartName="/ppt/charts/style29.xml" ContentType="application/vnd.ms-office.chartstyle+xml"/>
  <Override PartName="/ppt/charts/style290.xml" ContentType="application/vnd.ms-office.chartstyle+xml"/>
  <Override PartName="/ppt/charts/style291.xml" ContentType="application/vnd.ms-office.chartstyle+xml"/>
  <Override PartName="/ppt/charts/style292.xml" ContentType="application/vnd.ms-office.chartstyle+xml"/>
  <Override PartName="/ppt/charts/style293.xml" ContentType="application/vnd.ms-office.chartstyle+xml"/>
  <Override PartName="/ppt/charts/style294.xml" ContentType="application/vnd.ms-office.chartstyle+xml"/>
  <Override PartName="/ppt/charts/style295.xml" ContentType="application/vnd.ms-office.chartstyle+xml"/>
  <Override PartName="/ppt/charts/style296.xml" ContentType="application/vnd.ms-office.chartstyle+xml"/>
  <Override PartName="/ppt/charts/style297.xml" ContentType="application/vnd.ms-office.chartstyle+xml"/>
  <Override PartName="/ppt/charts/style298.xml" ContentType="application/vnd.ms-office.chartstyle+xml"/>
  <Override PartName="/ppt/charts/style299.xml" ContentType="application/vnd.ms-office.chartstyle+xml"/>
  <Override PartName="/ppt/charts/style3.xml" ContentType="application/vnd.ms-office.chartstyle+xml"/>
  <Override PartName="/ppt/charts/style30.xml" ContentType="application/vnd.ms-office.chartstyle+xml"/>
  <Override PartName="/ppt/charts/style300.xml" ContentType="application/vnd.ms-office.chartstyle+xml"/>
  <Override PartName="/ppt/charts/style301.xml" ContentType="application/vnd.ms-office.chartstyle+xml"/>
  <Override PartName="/ppt/charts/style302.xml" ContentType="application/vnd.ms-office.chartstyle+xml"/>
  <Override PartName="/ppt/charts/style303.xml" ContentType="application/vnd.ms-office.chartstyle+xml"/>
  <Override PartName="/ppt/charts/style304.xml" ContentType="application/vnd.ms-office.chartstyle+xml"/>
  <Override PartName="/ppt/charts/style305.xml" ContentType="application/vnd.ms-office.chartstyle+xml"/>
  <Override PartName="/ppt/charts/style306.xml" ContentType="application/vnd.ms-office.chartstyle+xml"/>
  <Override PartName="/ppt/charts/style307.xml" ContentType="application/vnd.ms-office.chartstyle+xml"/>
  <Override PartName="/ppt/charts/style308.xml" ContentType="application/vnd.ms-office.chartstyle+xml"/>
  <Override PartName="/ppt/charts/style309.xml" ContentType="application/vnd.ms-office.chartstyle+xml"/>
  <Override PartName="/ppt/charts/style31.xml" ContentType="application/vnd.ms-office.chartstyle+xml"/>
  <Override PartName="/ppt/charts/style310.xml" ContentType="application/vnd.ms-office.chartstyle+xml"/>
  <Override PartName="/ppt/charts/style311.xml" ContentType="application/vnd.ms-office.chartstyle+xml"/>
  <Override PartName="/ppt/charts/style312.xml" ContentType="application/vnd.ms-office.chartstyle+xml"/>
  <Override PartName="/ppt/charts/style313.xml" ContentType="application/vnd.ms-office.chartstyle+xml"/>
  <Override PartName="/ppt/charts/style314.xml" ContentType="application/vnd.ms-office.chartstyle+xml"/>
  <Override PartName="/ppt/charts/style315.xml" ContentType="application/vnd.ms-office.chartstyle+xml"/>
  <Override PartName="/ppt/charts/style316.xml" ContentType="application/vnd.ms-office.chartstyle+xml"/>
  <Override PartName="/ppt/charts/style317.xml" ContentType="application/vnd.ms-office.chartstyle+xml"/>
  <Override PartName="/ppt/charts/style318.xml" ContentType="application/vnd.ms-office.chartstyle+xml"/>
  <Override PartName="/ppt/charts/style319.xml" ContentType="application/vnd.ms-office.chartstyle+xml"/>
  <Override PartName="/ppt/charts/style32.xml" ContentType="application/vnd.ms-office.chartstyle+xml"/>
  <Override PartName="/ppt/charts/style320.xml" ContentType="application/vnd.ms-office.chartstyle+xml"/>
  <Override PartName="/ppt/charts/style321.xml" ContentType="application/vnd.ms-office.chartstyle+xml"/>
  <Override PartName="/ppt/charts/style322.xml" ContentType="application/vnd.ms-office.chartstyle+xml"/>
  <Override PartName="/ppt/charts/style323.xml" ContentType="application/vnd.ms-office.chartstyle+xml"/>
  <Override PartName="/ppt/charts/style324.xml" ContentType="application/vnd.ms-office.chartstyle+xml"/>
  <Override PartName="/ppt/charts/style325.xml" ContentType="application/vnd.ms-office.chartstyle+xml"/>
  <Override PartName="/ppt/charts/style326.xml" ContentType="application/vnd.ms-office.chartstyle+xml"/>
  <Override PartName="/ppt/charts/style327.xml" ContentType="application/vnd.ms-office.chartstyle+xml"/>
  <Override PartName="/ppt/charts/style328.xml" ContentType="application/vnd.ms-office.chartstyle+xml"/>
  <Override PartName="/ppt/charts/style329.xml" ContentType="application/vnd.ms-office.chartstyle+xml"/>
  <Override PartName="/ppt/charts/style33.xml" ContentType="application/vnd.ms-office.chartstyle+xml"/>
  <Override PartName="/ppt/charts/style330.xml" ContentType="application/vnd.ms-office.chartstyle+xml"/>
  <Override PartName="/ppt/charts/style331.xml" ContentType="application/vnd.ms-office.chartstyle+xml"/>
  <Override PartName="/ppt/charts/style332.xml" ContentType="application/vnd.ms-office.chartstyle+xml"/>
  <Override PartName="/ppt/charts/style333.xml" ContentType="application/vnd.ms-office.chartstyle+xml"/>
  <Override PartName="/ppt/charts/style334.xml" ContentType="application/vnd.ms-office.chartstyle+xml"/>
  <Override PartName="/ppt/charts/style335.xml" ContentType="application/vnd.ms-office.chartstyle+xml"/>
  <Override PartName="/ppt/charts/style336.xml" ContentType="application/vnd.ms-office.chartstyle+xml"/>
  <Override PartName="/ppt/charts/style337.xml" ContentType="application/vnd.ms-office.chartstyle+xml"/>
  <Override PartName="/ppt/charts/style338.xml" ContentType="application/vnd.ms-office.chartstyle+xml"/>
  <Override PartName="/ppt/charts/style339.xml" ContentType="application/vnd.ms-office.chartstyle+xml"/>
  <Override PartName="/ppt/charts/style34.xml" ContentType="application/vnd.ms-office.chartstyle+xml"/>
  <Override PartName="/ppt/charts/style340.xml" ContentType="application/vnd.ms-office.chartstyle+xml"/>
  <Override PartName="/ppt/charts/style341.xml" ContentType="application/vnd.ms-office.chartstyle+xml"/>
  <Override PartName="/ppt/charts/style342.xml" ContentType="application/vnd.ms-office.chartstyle+xml"/>
  <Override PartName="/ppt/charts/style343.xml" ContentType="application/vnd.ms-office.chartstyle+xml"/>
  <Override PartName="/ppt/charts/style344.xml" ContentType="application/vnd.ms-office.chartstyle+xml"/>
  <Override PartName="/ppt/charts/style345.xml" ContentType="application/vnd.ms-office.chartstyle+xml"/>
  <Override PartName="/ppt/charts/style346.xml" ContentType="application/vnd.ms-office.chartstyle+xml"/>
  <Override PartName="/ppt/charts/style347.xml" ContentType="application/vnd.ms-office.chartstyle+xml"/>
  <Override PartName="/ppt/charts/style348.xml" ContentType="application/vnd.ms-office.chartstyle+xml"/>
  <Override PartName="/ppt/charts/style349.xml" ContentType="application/vnd.ms-office.chartstyle+xml"/>
  <Override PartName="/ppt/charts/style35.xml" ContentType="application/vnd.ms-office.chartstyle+xml"/>
  <Override PartName="/ppt/charts/style350.xml" ContentType="application/vnd.ms-office.chartstyle+xml"/>
  <Override PartName="/ppt/charts/style351.xml" ContentType="application/vnd.ms-office.chartstyle+xml"/>
  <Override PartName="/ppt/charts/style352.xml" ContentType="application/vnd.ms-office.chartstyle+xml"/>
  <Override PartName="/ppt/charts/style353.xml" ContentType="application/vnd.ms-office.chartstyle+xml"/>
  <Override PartName="/ppt/charts/style354.xml" ContentType="application/vnd.ms-office.chartstyle+xml"/>
  <Override PartName="/ppt/charts/style355.xml" ContentType="application/vnd.ms-office.chartstyle+xml"/>
  <Override PartName="/ppt/charts/style356.xml" ContentType="application/vnd.ms-office.chartstyle+xml"/>
  <Override PartName="/ppt/charts/style357.xml" ContentType="application/vnd.ms-office.chartstyle+xml"/>
  <Override PartName="/ppt/charts/style358.xml" ContentType="application/vnd.ms-office.chartstyle+xml"/>
  <Override PartName="/ppt/charts/style359.xml" ContentType="application/vnd.ms-office.chartstyle+xml"/>
  <Override PartName="/ppt/charts/style36.xml" ContentType="application/vnd.ms-office.chartstyle+xml"/>
  <Override PartName="/ppt/charts/style360.xml" ContentType="application/vnd.ms-office.chartstyle+xml"/>
  <Override PartName="/ppt/charts/style361.xml" ContentType="application/vnd.ms-office.chartstyle+xml"/>
  <Override PartName="/ppt/charts/style362.xml" ContentType="application/vnd.ms-office.chartstyle+xml"/>
  <Override PartName="/ppt/charts/style363.xml" ContentType="application/vnd.ms-office.chartstyle+xml"/>
  <Override PartName="/ppt/charts/style364.xml" ContentType="application/vnd.ms-office.chartstyle+xml"/>
  <Override PartName="/ppt/charts/style365.xml" ContentType="application/vnd.ms-office.chartstyle+xml"/>
  <Override PartName="/ppt/charts/style366.xml" ContentType="application/vnd.ms-office.chartstyle+xml"/>
  <Override PartName="/ppt/charts/style367.xml" ContentType="application/vnd.ms-office.chartstyle+xml"/>
  <Override PartName="/ppt/charts/style368.xml" ContentType="application/vnd.ms-office.chartstyle+xml"/>
  <Override PartName="/ppt/charts/style369.xml" ContentType="application/vnd.ms-office.chartstyle+xml"/>
  <Override PartName="/ppt/charts/style37.xml" ContentType="application/vnd.ms-office.chartstyle+xml"/>
  <Override PartName="/ppt/charts/style370.xml" ContentType="application/vnd.ms-office.chartstyle+xml"/>
  <Override PartName="/ppt/charts/style371.xml" ContentType="application/vnd.ms-office.chartstyle+xml"/>
  <Override PartName="/ppt/charts/style372.xml" ContentType="application/vnd.ms-office.chartstyle+xml"/>
  <Override PartName="/ppt/charts/style373.xml" ContentType="application/vnd.ms-office.chartstyle+xml"/>
  <Override PartName="/ppt/charts/style374.xml" ContentType="application/vnd.ms-office.chartstyle+xml"/>
  <Override PartName="/ppt/charts/style375.xml" ContentType="application/vnd.ms-office.chartstyle+xml"/>
  <Override PartName="/ppt/charts/style376.xml" ContentType="application/vnd.ms-office.chartstyle+xml"/>
  <Override PartName="/ppt/charts/style377.xml" ContentType="application/vnd.ms-office.chartstyle+xml"/>
  <Override PartName="/ppt/charts/style378.xml" ContentType="application/vnd.ms-office.chartstyle+xml"/>
  <Override PartName="/ppt/charts/style379.xml" ContentType="application/vnd.ms-office.chartstyle+xml"/>
  <Override PartName="/ppt/charts/style38.xml" ContentType="application/vnd.ms-office.chartstyle+xml"/>
  <Override PartName="/ppt/charts/style380.xml" ContentType="application/vnd.ms-office.chartstyle+xml"/>
  <Override PartName="/ppt/charts/style381.xml" ContentType="application/vnd.ms-office.chartstyle+xml"/>
  <Override PartName="/ppt/charts/style382.xml" ContentType="application/vnd.ms-office.chartstyle+xml"/>
  <Override PartName="/ppt/charts/style383.xml" ContentType="application/vnd.ms-office.chartstyle+xml"/>
  <Override PartName="/ppt/charts/style384.xml" ContentType="application/vnd.ms-office.chartstyle+xml"/>
  <Override PartName="/ppt/charts/style385.xml" ContentType="application/vnd.ms-office.chartstyle+xml"/>
  <Override PartName="/ppt/charts/style386.xml" ContentType="application/vnd.ms-office.chartstyle+xml"/>
  <Override PartName="/ppt/charts/style387.xml" ContentType="application/vnd.ms-office.chartstyle+xml"/>
  <Override PartName="/ppt/charts/style388.xml" ContentType="application/vnd.ms-office.chartstyle+xml"/>
  <Override PartName="/ppt/charts/style389.xml" ContentType="application/vnd.ms-office.chartstyle+xml"/>
  <Override PartName="/ppt/charts/style39.xml" ContentType="application/vnd.ms-office.chartstyle+xml"/>
  <Override PartName="/ppt/charts/style390.xml" ContentType="application/vnd.ms-office.chartstyle+xml"/>
  <Override PartName="/ppt/charts/style391.xml" ContentType="application/vnd.ms-office.chartstyle+xml"/>
  <Override PartName="/ppt/charts/style392.xml" ContentType="application/vnd.ms-office.chartstyle+xml"/>
  <Override PartName="/ppt/charts/style4.xml" ContentType="application/vnd.ms-office.chartstyle+xml"/>
  <Override PartName="/ppt/charts/style40.xml" ContentType="application/vnd.ms-office.chartstyle+xml"/>
  <Override PartName="/ppt/charts/style41.xml" ContentType="application/vnd.ms-office.chartstyle+xml"/>
  <Override PartName="/ppt/charts/style42.xml" ContentType="application/vnd.ms-office.chartstyle+xml"/>
  <Override PartName="/ppt/charts/style43.xml" ContentType="application/vnd.ms-office.chartstyle+xml"/>
  <Override PartName="/ppt/charts/style44.xml" ContentType="application/vnd.ms-office.chartstyle+xml"/>
  <Override PartName="/ppt/charts/style45.xml" ContentType="application/vnd.ms-office.chartstyle+xml"/>
  <Override PartName="/ppt/charts/style46.xml" ContentType="application/vnd.ms-office.chartstyle+xml"/>
  <Override PartName="/ppt/charts/style47.xml" ContentType="application/vnd.ms-office.chartstyle+xml"/>
  <Override PartName="/ppt/charts/style48.xml" ContentType="application/vnd.ms-office.chartstyle+xml"/>
  <Override PartName="/ppt/charts/style49.xml" ContentType="application/vnd.ms-office.chartstyle+xml"/>
  <Override PartName="/ppt/charts/style5.xml" ContentType="application/vnd.ms-office.chartstyle+xml"/>
  <Override PartName="/ppt/charts/style50.xml" ContentType="application/vnd.ms-office.chartstyle+xml"/>
  <Override PartName="/ppt/charts/style51.xml" ContentType="application/vnd.ms-office.chartstyle+xml"/>
  <Override PartName="/ppt/charts/style52.xml" ContentType="application/vnd.ms-office.chartstyle+xml"/>
  <Override PartName="/ppt/charts/style53.xml" ContentType="application/vnd.ms-office.chartstyle+xml"/>
  <Override PartName="/ppt/charts/style54.xml" ContentType="application/vnd.ms-office.chartstyle+xml"/>
  <Override PartName="/ppt/charts/style55.xml" ContentType="application/vnd.ms-office.chartstyle+xml"/>
  <Override PartName="/ppt/charts/style56.xml" ContentType="application/vnd.ms-office.chartstyle+xml"/>
  <Override PartName="/ppt/charts/style57.xml" ContentType="application/vnd.ms-office.chartstyle+xml"/>
  <Override PartName="/ppt/charts/style58.xml" ContentType="application/vnd.ms-office.chartstyle+xml"/>
  <Override PartName="/ppt/charts/style59.xml" ContentType="application/vnd.ms-office.chartstyle+xml"/>
  <Override PartName="/ppt/charts/style6.xml" ContentType="application/vnd.ms-office.chartstyle+xml"/>
  <Override PartName="/ppt/charts/style60.xml" ContentType="application/vnd.ms-office.chartstyle+xml"/>
  <Override PartName="/ppt/charts/style61.xml" ContentType="application/vnd.ms-office.chartstyle+xml"/>
  <Override PartName="/ppt/charts/style62.xml" ContentType="application/vnd.ms-office.chartstyle+xml"/>
  <Override PartName="/ppt/charts/style63.xml" ContentType="application/vnd.ms-office.chartstyle+xml"/>
  <Override PartName="/ppt/charts/style64.xml" ContentType="application/vnd.ms-office.chartstyle+xml"/>
  <Override PartName="/ppt/charts/style65.xml" ContentType="application/vnd.ms-office.chartstyle+xml"/>
  <Override PartName="/ppt/charts/style66.xml" ContentType="application/vnd.ms-office.chartstyle+xml"/>
  <Override PartName="/ppt/charts/style67.xml" ContentType="application/vnd.ms-office.chartstyle+xml"/>
  <Override PartName="/ppt/charts/style68.xml" ContentType="application/vnd.ms-office.chartstyle+xml"/>
  <Override PartName="/ppt/charts/style69.xml" ContentType="application/vnd.ms-office.chartstyle+xml"/>
  <Override PartName="/ppt/charts/style7.xml" ContentType="application/vnd.ms-office.chartstyle+xml"/>
  <Override PartName="/ppt/charts/style70.xml" ContentType="application/vnd.ms-office.chartstyle+xml"/>
  <Override PartName="/ppt/charts/style71.xml" ContentType="application/vnd.ms-office.chartstyle+xml"/>
  <Override PartName="/ppt/charts/style72.xml" ContentType="application/vnd.ms-office.chartstyle+xml"/>
  <Override PartName="/ppt/charts/style73.xml" ContentType="application/vnd.ms-office.chartstyle+xml"/>
  <Override PartName="/ppt/charts/style74.xml" ContentType="application/vnd.ms-office.chartstyle+xml"/>
  <Override PartName="/ppt/charts/style75.xml" ContentType="application/vnd.ms-office.chartstyle+xml"/>
  <Override PartName="/ppt/charts/style76.xml" ContentType="application/vnd.ms-office.chartstyle+xml"/>
  <Override PartName="/ppt/charts/style77.xml" ContentType="application/vnd.ms-office.chartstyle+xml"/>
  <Override PartName="/ppt/charts/style78.xml" ContentType="application/vnd.ms-office.chartstyle+xml"/>
  <Override PartName="/ppt/charts/style79.xml" ContentType="application/vnd.ms-office.chartstyle+xml"/>
  <Override PartName="/ppt/charts/style8.xml" ContentType="application/vnd.ms-office.chartstyle+xml"/>
  <Override PartName="/ppt/charts/style80.xml" ContentType="application/vnd.ms-office.chartstyle+xml"/>
  <Override PartName="/ppt/charts/style81.xml" ContentType="application/vnd.ms-office.chartstyle+xml"/>
  <Override PartName="/ppt/charts/style82.xml" ContentType="application/vnd.ms-office.chartstyle+xml"/>
  <Override PartName="/ppt/charts/style83.xml" ContentType="application/vnd.ms-office.chartstyle+xml"/>
  <Override PartName="/ppt/charts/style84.xml" ContentType="application/vnd.ms-office.chartstyle+xml"/>
  <Override PartName="/ppt/charts/style85.xml" ContentType="application/vnd.ms-office.chartstyle+xml"/>
  <Override PartName="/ppt/charts/style86.xml" ContentType="application/vnd.ms-office.chartstyle+xml"/>
  <Override PartName="/ppt/charts/style87.xml" ContentType="application/vnd.ms-office.chartstyle+xml"/>
  <Override PartName="/ppt/charts/style88.xml" ContentType="application/vnd.ms-office.chartstyle+xml"/>
  <Override PartName="/ppt/charts/style89.xml" ContentType="application/vnd.ms-office.chartstyle+xml"/>
  <Override PartName="/ppt/charts/style9.xml" ContentType="application/vnd.ms-office.chartstyle+xml"/>
  <Override PartName="/ppt/charts/style90.xml" ContentType="application/vnd.ms-office.chartstyle+xml"/>
  <Override PartName="/ppt/charts/style91.xml" ContentType="application/vnd.ms-office.chartstyle+xml"/>
  <Override PartName="/ppt/charts/style92.xml" ContentType="application/vnd.ms-office.chartstyle+xml"/>
  <Override PartName="/ppt/charts/style93.xml" ContentType="application/vnd.ms-office.chartstyle+xml"/>
  <Override PartName="/ppt/charts/style94.xml" ContentType="application/vnd.ms-office.chartstyle+xml"/>
  <Override PartName="/ppt/charts/style95.xml" ContentType="application/vnd.ms-office.chartstyle+xml"/>
  <Override PartName="/ppt/charts/style96.xml" ContentType="application/vnd.ms-office.chartstyle+xml"/>
  <Override PartName="/ppt/charts/style97.xml" ContentType="application/vnd.ms-office.chartstyle+xml"/>
  <Override PartName="/ppt/charts/style98.xml" ContentType="application/vnd.ms-office.chartstyle+xml"/>
  <Override PartName="/ppt/charts/style99.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73.xml" ContentType="application/vnd.openxmlformats-officedocument.presentationml.notesSlide+xml"/>
  <Override PartName="/ppt/notesSlides/notesSlide374.xml" ContentType="application/vnd.openxmlformats-officedocument.presentationml.notesSlide+xml"/>
  <Override PartName="/ppt/notesSlides/notesSlide375.xml" ContentType="application/vnd.openxmlformats-officedocument.presentationml.notesSlide+xml"/>
  <Override PartName="/ppt/notesSlides/notesSlide376.xml" ContentType="application/vnd.openxmlformats-officedocument.presentationml.notesSlide+xml"/>
  <Override PartName="/ppt/notesSlides/notesSlide377.xml" ContentType="application/vnd.openxmlformats-officedocument.presentationml.notesSlide+xml"/>
  <Override PartName="/ppt/notesSlides/notesSlide378.xml" ContentType="application/vnd.openxmlformats-officedocument.presentationml.notesSlide+xml"/>
  <Override PartName="/ppt/notesSlides/notesSlide379.xml" ContentType="application/vnd.openxmlformats-officedocument.presentationml.notesSlide+xml"/>
  <Override PartName="/ppt/notesSlides/notesSlide38.xml" ContentType="application/vnd.openxmlformats-officedocument.presentationml.notesSlide+xml"/>
  <Override PartName="/ppt/notesSlides/notesSlide380.xml" ContentType="application/vnd.openxmlformats-officedocument.presentationml.notesSlide+xml"/>
  <Override PartName="/ppt/notesSlides/notesSlide381.xml" ContentType="application/vnd.openxmlformats-officedocument.presentationml.notesSlide+xml"/>
  <Override PartName="/ppt/notesSlides/notesSlide382.xml" ContentType="application/vnd.openxmlformats-officedocument.presentationml.notesSlide+xml"/>
  <Override PartName="/ppt/notesSlides/notesSlide383.xml" ContentType="application/vnd.openxmlformats-officedocument.presentationml.notesSlide+xml"/>
  <Override PartName="/ppt/notesSlides/notesSlide384.xml" ContentType="application/vnd.openxmlformats-officedocument.presentationml.notesSlide+xml"/>
  <Override PartName="/ppt/notesSlides/notesSlide385.xml" ContentType="application/vnd.openxmlformats-officedocument.presentationml.notesSlide+xml"/>
  <Override PartName="/ppt/notesSlides/notesSlide386.xml" ContentType="application/vnd.openxmlformats-officedocument.presentationml.notesSlide+xml"/>
  <Override PartName="/ppt/notesSlides/notesSlide387.xml" ContentType="application/vnd.openxmlformats-officedocument.presentationml.notesSlide+xml"/>
  <Override PartName="/ppt/notesSlides/notesSlide388.xml" ContentType="application/vnd.openxmlformats-officedocument.presentationml.notesSlide+xml"/>
  <Override PartName="/ppt/notesSlides/notesSlide389.xml" ContentType="application/vnd.openxmlformats-officedocument.presentationml.notesSlide+xml"/>
  <Override PartName="/ppt/notesSlides/notesSlide39.xml" ContentType="application/vnd.openxmlformats-officedocument.presentationml.notesSlide+xml"/>
  <Override PartName="/ppt/notesSlides/notesSlide390.xml" ContentType="application/vnd.openxmlformats-officedocument.presentationml.notesSlide+xml"/>
  <Override PartName="/ppt/notesSlides/notesSlide391.xml" ContentType="application/vnd.openxmlformats-officedocument.presentationml.notesSlide+xml"/>
  <Override PartName="/ppt/notesSlides/notesSlide392.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397"/>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 id="2147477739" r:id="rId379"/>
    <p:sldId id="2147477740" r:id="rId380"/>
    <p:sldId id="2147477741" r:id="rId381"/>
    <p:sldId id="2147477742" r:id="rId382"/>
    <p:sldId id="2147477743" r:id="rId383"/>
    <p:sldId id="2147477744" r:id="rId384"/>
    <p:sldId id="2147477745" r:id="rId385"/>
    <p:sldId id="2147477746" r:id="rId386"/>
    <p:sldId id="2147477747" r:id="rId387"/>
    <p:sldId id="2147477748" r:id="rId388"/>
    <p:sldId id="2147477749" r:id="rId389"/>
    <p:sldId id="2147477750" r:id="rId390"/>
    <p:sldId id="2147477751" r:id="rId391"/>
    <p:sldId id="2147477752" r:id="rId392"/>
    <p:sldId id="2147477753" r:id="rId393"/>
    <p:sldId id="2147477754" r:id="rId394"/>
    <p:sldId id="2147477755" r:id="rId395"/>
    <p:sldId id="2147477756" r:id="rId396"/>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Sector Avg Price/Vol Comparison" id="{D4E75039-EC7A-4F40-ABFA-08E5809ED42E}">
          <p14:sldIdLst>
            <p14:sldId id="2147477365"/>
            <p14:sldId id="2147477366"/>
            <p14:sldId id="2147477367"/>
            <p14:sldId id="2147477368"/>
            <p14:sldId id="2147477369"/>
            <p14:sldId id="2147477370"/>
            <p14:sldId id="2147477371"/>
            <p14:sldId id="2147477372"/>
            <p14:sldId id="2147477373"/>
            <p14:sldId id="2147477374"/>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Lst>
        </p14:section>
        <p14:section name="Sector Shelf Price/Vol Comparison" id="{91898665-47A9-49DE-B023-51989109A443}">
          <p14:sldIdLst>
            <p14:sldId id="2147477393"/>
            <p14:sldId id="2147477394"/>
            <p14:sldId id="2147477395"/>
            <p14:sldId id="2147477396"/>
            <p14:sldId id="2147477397"/>
            <p14:sldId id="2147477398"/>
            <p14:sldId id="2147477399"/>
            <p14:sldId id="2147477400"/>
            <p14:sldId id="2147477401"/>
            <p14:sldId id="2147477402"/>
            <p14:sldId id="2147477403"/>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Lst>
        </p14:section>
        <p14:section name="Segment Avg Price/Vol Comparison" id="{A2146CBF-F2E7-4D22-97B4-282B46DFA46A}">
          <p14:sldIdLst>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Lst>
        </p14:section>
        <p14:section name="Segment Shelf Price/Vol Comparison" id="{80F697C1-B007-4F25-95DB-1CFBFB7CC8DF}">
          <p14:sldIdLst>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Lst>
        </p14:section>
        <p14:section name="SubSegment Avg Price/Vol Comparison" id="{2FFEFCE6-4381-4B6F-AADD-C4D08C446B2B}">
          <p14:sldIdLst>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Lst>
        </p14:section>
        <p14:section name="SubSegment Shelf Price/Vol Comparison" id="{14858BD6-EB5E-4D43-A320-E1F73DE2E2F6}">
          <p14:sldIdLst>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Lst>
        </p14:section>
        <p14:section name="SubCategory Avg Price/Vol Comparison" id="{65020B7C-1DE6-42D3-8FD0-F327513EF814}">
          <p14:sldIdLst>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 id="2147477640"/>
            <p14:sldId id="2147477641"/>
            <p14:sldId id="2147477642"/>
            <p14:sldId id="2147477643"/>
            <p14:sldId id="2147477644"/>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 id="2147477665"/>
            <p14:sldId id="2147477666"/>
            <p14:sldId id="2147477667"/>
            <p14:sldId id="2147477668"/>
            <p14:sldId id="2147477669"/>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Lst>
        </p14:section>
        <p14:section name="SubCategory Shelf Price/Vol Comparison" id="{5C9769CB-A10B-435B-B82D-5249C306CE88}">
          <p14:sldIdLst>
            <p14:sldId id="2147477687"/>
            <p14:sldId id="2147477688"/>
            <p14:sldId id="2147477689"/>
            <p14:sldId id="2147477690"/>
            <p14:sldId id="2147477691"/>
            <p14:sldId id="2147477692"/>
            <p14:sldId id="2147477693"/>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 id="2147477739"/>
            <p14:sldId id="2147477740"/>
            <p14:sldId id="2147477741"/>
            <p14:sldId id="2147477742"/>
            <p14:sldId id="2147477743"/>
            <p14:sldId id="2147477744"/>
            <p14:sldId id="2147477745"/>
            <p14:sldId id="2147477746"/>
            <p14:sldId id="2147477747"/>
            <p14:sldId id="2147477748"/>
            <p14:sldId id="2147477749"/>
            <p14:sldId id="2147477750"/>
            <p14:sldId id="2147477751"/>
            <p14:sldId id="2147477752"/>
            <p14:sldId id="2147477753"/>
            <p14:sldId id="2147477754"/>
            <p14:sldId id="2147477755"/>
            <p14:sldId id="2147477756"/>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BBBB"/>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140" Type="http://schemas.openxmlformats.org/officeDocument/2006/relationships/slide" Target="slides/slide136.xml"/><Relationship Id="rId141" Type="http://schemas.openxmlformats.org/officeDocument/2006/relationships/slide" Target="slides/slide137.xml"/><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160" Type="http://schemas.openxmlformats.org/officeDocument/2006/relationships/slide" Target="slides/slide156.xml"/><Relationship Id="rId161" Type="http://schemas.openxmlformats.org/officeDocument/2006/relationships/slide" Target="slides/slide157.xml"/><Relationship Id="rId162" Type="http://schemas.openxmlformats.org/officeDocument/2006/relationships/slide" Target="slides/slide158.xml"/><Relationship Id="rId163" Type="http://schemas.openxmlformats.org/officeDocument/2006/relationships/slide" Target="slides/slide159.xml"/><Relationship Id="rId164" Type="http://schemas.openxmlformats.org/officeDocument/2006/relationships/slide" Target="slides/slide160.xml"/><Relationship Id="rId165" Type="http://schemas.openxmlformats.org/officeDocument/2006/relationships/slide" Target="slides/slide161.xml"/><Relationship Id="rId166" Type="http://schemas.openxmlformats.org/officeDocument/2006/relationships/slide" Target="slides/slide162.xml"/><Relationship Id="rId167" Type="http://schemas.openxmlformats.org/officeDocument/2006/relationships/slide" Target="slides/slide163.xml"/><Relationship Id="rId168" Type="http://schemas.openxmlformats.org/officeDocument/2006/relationships/slide" Target="slides/slide164.xml"/><Relationship Id="rId169" Type="http://schemas.openxmlformats.org/officeDocument/2006/relationships/slide" Target="slides/slide165.xml"/><Relationship Id="rId170" Type="http://schemas.openxmlformats.org/officeDocument/2006/relationships/slide" Target="slides/slide166.xml"/><Relationship Id="rId171" Type="http://schemas.openxmlformats.org/officeDocument/2006/relationships/slide" Target="slides/slide167.xml"/><Relationship Id="rId172" Type="http://schemas.openxmlformats.org/officeDocument/2006/relationships/slide" Target="slides/slide168.xml"/><Relationship Id="rId173" Type="http://schemas.openxmlformats.org/officeDocument/2006/relationships/slide" Target="slides/slide169.xml"/><Relationship Id="rId174" Type="http://schemas.openxmlformats.org/officeDocument/2006/relationships/slide" Target="slides/slide170.xml"/><Relationship Id="rId175" Type="http://schemas.openxmlformats.org/officeDocument/2006/relationships/slide" Target="slides/slide171.xml"/><Relationship Id="rId176" Type="http://schemas.openxmlformats.org/officeDocument/2006/relationships/slide" Target="slides/slide172.xml"/><Relationship Id="rId177" Type="http://schemas.openxmlformats.org/officeDocument/2006/relationships/slide" Target="slides/slide173.xml"/><Relationship Id="rId178" Type="http://schemas.openxmlformats.org/officeDocument/2006/relationships/slide" Target="slides/slide174.xml"/><Relationship Id="rId179" Type="http://schemas.openxmlformats.org/officeDocument/2006/relationships/slide" Target="slides/slide175.xml"/><Relationship Id="rId180" Type="http://schemas.openxmlformats.org/officeDocument/2006/relationships/slide" Target="slides/slide176.xml"/><Relationship Id="rId181" Type="http://schemas.openxmlformats.org/officeDocument/2006/relationships/slide" Target="slides/slide177.xml"/><Relationship Id="rId182" Type="http://schemas.openxmlformats.org/officeDocument/2006/relationships/slide" Target="slides/slide178.xml"/><Relationship Id="rId183" Type="http://schemas.openxmlformats.org/officeDocument/2006/relationships/slide" Target="slides/slide179.xml"/><Relationship Id="rId184" Type="http://schemas.openxmlformats.org/officeDocument/2006/relationships/slide" Target="slides/slide180.xml"/><Relationship Id="rId185" Type="http://schemas.openxmlformats.org/officeDocument/2006/relationships/slide" Target="slides/slide181.xml"/><Relationship Id="rId186" Type="http://schemas.openxmlformats.org/officeDocument/2006/relationships/slide" Target="slides/slide182.xml"/><Relationship Id="rId187" Type="http://schemas.openxmlformats.org/officeDocument/2006/relationships/slide" Target="slides/slide183.xml"/><Relationship Id="rId188" Type="http://schemas.openxmlformats.org/officeDocument/2006/relationships/slide" Target="slides/slide184.xml"/><Relationship Id="rId189" Type="http://schemas.openxmlformats.org/officeDocument/2006/relationships/slide" Target="slides/slide185.xml"/><Relationship Id="rId190" Type="http://schemas.openxmlformats.org/officeDocument/2006/relationships/slide" Target="slides/slide186.xml"/><Relationship Id="rId191" Type="http://schemas.openxmlformats.org/officeDocument/2006/relationships/slide" Target="slides/slide187.xml"/><Relationship Id="rId192" Type="http://schemas.openxmlformats.org/officeDocument/2006/relationships/slide" Target="slides/slide188.xml"/><Relationship Id="rId193" Type="http://schemas.openxmlformats.org/officeDocument/2006/relationships/slide" Target="slides/slide189.xml"/><Relationship Id="rId194" Type="http://schemas.openxmlformats.org/officeDocument/2006/relationships/slide" Target="slides/slide190.xml"/><Relationship Id="rId195" Type="http://schemas.openxmlformats.org/officeDocument/2006/relationships/slide" Target="slides/slide191.xml"/><Relationship Id="rId196" Type="http://schemas.openxmlformats.org/officeDocument/2006/relationships/slide" Target="slides/slide192.xml"/><Relationship Id="rId197" Type="http://schemas.openxmlformats.org/officeDocument/2006/relationships/slide" Target="slides/slide193.xml"/><Relationship Id="rId198" Type="http://schemas.openxmlformats.org/officeDocument/2006/relationships/slide" Target="slides/slide194.xml"/><Relationship Id="rId199" Type="http://schemas.openxmlformats.org/officeDocument/2006/relationships/slide" Target="slides/slide195.xml"/><Relationship Id="rId200" Type="http://schemas.openxmlformats.org/officeDocument/2006/relationships/slide" Target="slides/slide196.xml"/><Relationship Id="rId201" Type="http://schemas.openxmlformats.org/officeDocument/2006/relationships/slide" Target="slides/slide197.xml"/><Relationship Id="rId202" Type="http://schemas.openxmlformats.org/officeDocument/2006/relationships/slide" Target="slides/slide198.xml"/><Relationship Id="rId203" Type="http://schemas.openxmlformats.org/officeDocument/2006/relationships/slide" Target="slides/slide199.xml"/><Relationship Id="rId204" Type="http://schemas.openxmlformats.org/officeDocument/2006/relationships/slide" Target="slides/slide200.xml"/><Relationship Id="rId205" Type="http://schemas.openxmlformats.org/officeDocument/2006/relationships/slide" Target="slides/slide201.xml"/><Relationship Id="rId206" Type="http://schemas.openxmlformats.org/officeDocument/2006/relationships/slide" Target="slides/slide202.xml"/><Relationship Id="rId207" Type="http://schemas.openxmlformats.org/officeDocument/2006/relationships/slide" Target="slides/slide203.xml"/><Relationship Id="rId208" Type="http://schemas.openxmlformats.org/officeDocument/2006/relationships/slide" Target="slides/slide204.xml"/><Relationship Id="rId209" Type="http://schemas.openxmlformats.org/officeDocument/2006/relationships/slide" Target="slides/slide205.xml"/><Relationship Id="rId210" Type="http://schemas.openxmlformats.org/officeDocument/2006/relationships/slide" Target="slides/slide206.xml"/><Relationship Id="rId211" Type="http://schemas.openxmlformats.org/officeDocument/2006/relationships/slide" Target="slides/slide207.xml"/><Relationship Id="rId212" Type="http://schemas.openxmlformats.org/officeDocument/2006/relationships/slide" Target="slides/slide208.xml"/><Relationship Id="rId213" Type="http://schemas.openxmlformats.org/officeDocument/2006/relationships/slide" Target="slides/slide209.xml"/><Relationship Id="rId214" Type="http://schemas.openxmlformats.org/officeDocument/2006/relationships/slide" Target="slides/slide210.xml"/><Relationship Id="rId215" Type="http://schemas.openxmlformats.org/officeDocument/2006/relationships/slide" Target="slides/slide211.xml"/><Relationship Id="rId216" Type="http://schemas.openxmlformats.org/officeDocument/2006/relationships/slide" Target="slides/slide212.xml"/><Relationship Id="rId217" Type="http://schemas.openxmlformats.org/officeDocument/2006/relationships/slide" Target="slides/slide213.xml"/><Relationship Id="rId218" Type="http://schemas.openxmlformats.org/officeDocument/2006/relationships/slide" Target="slides/slide214.xml"/><Relationship Id="rId219" Type="http://schemas.openxmlformats.org/officeDocument/2006/relationships/slide" Target="slides/slide215.xml"/><Relationship Id="rId220" Type="http://schemas.openxmlformats.org/officeDocument/2006/relationships/slide" Target="slides/slide216.xml"/><Relationship Id="rId221" Type="http://schemas.openxmlformats.org/officeDocument/2006/relationships/slide" Target="slides/slide217.xml"/><Relationship Id="rId222" Type="http://schemas.openxmlformats.org/officeDocument/2006/relationships/slide" Target="slides/slide218.xml"/><Relationship Id="rId223" Type="http://schemas.openxmlformats.org/officeDocument/2006/relationships/slide" Target="slides/slide219.xml"/><Relationship Id="rId224" Type="http://schemas.openxmlformats.org/officeDocument/2006/relationships/slide" Target="slides/slide220.xml"/><Relationship Id="rId225" Type="http://schemas.openxmlformats.org/officeDocument/2006/relationships/slide" Target="slides/slide221.xml"/><Relationship Id="rId226" Type="http://schemas.openxmlformats.org/officeDocument/2006/relationships/slide" Target="slides/slide222.xml"/><Relationship Id="rId227" Type="http://schemas.openxmlformats.org/officeDocument/2006/relationships/slide" Target="slides/slide223.xml"/><Relationship Id="rId228" Type="http://schemas.openxmlformats.org/officeDocument/2006/relationships/slide" Target="slides/slide224.xml"/><Relationship Id="rId229" Type="http://schemas.openxmlformats.org/officeDocument/2006/relationships/slide" Target="slides/slide225.xml"/><Relationship Id="rId230" Type="http://schemas.openxmlformats.org/officeDocument/2006/relationships/slide" Target="slides/slide226.xml"/><Relationship Id="rId231" Type="http://schemas.openxmlformats.org/officeDocument/2006/relationships/slide" Target="slides/slide227.xml"/><Relationship Id="rId232" Type="http://schemas.openxmlformats.org/officeDocument/2006/relationships/slide" Target="slides/slide228.xml"/><Relationship Id="rId233" Type="http://schemas.openxmlformats.org/officeDocument/2006/relationships/slide" Target="slides/slide229.xml"/><Relationship Id="rId234" Type="http://schemas.openxmlformats.org/officeDocument/2006/relationships/slide" Target="slides/slide230.xml"/><Relationship Id="rId235" Type="http://schemas.openxmlformats.org/officeDocument/2006/relationships/slide" Target="slides/slide231.xml"/><Relationship Id="rId236" Type="http://schemas.openxmlformats.org/officeDocument/2006/relationships/slide" Target="slides/slide232.xml"/><Relationship Id="rId237" Type="http://schemas.openxmlformats.org/officeDocument/2006/relationships/slide" Target="slides/slide233.xml"/><Relationship Id="rId238" Type="http://schemas.openxmlformats.org/officeDocument/2006/relationships/slide" Target="slides/slide234.xml"/><Relationship Id="rId239" Type="http://schemas.openxmlformats.org/officeDocument/2006/relationships/slide" Target="slides/slide235.xml"/><Relationship Id="rId240" Type="http://schemas.openxmlformats.org/officeDocument/2006/relationships/slide" Target="slides/slide236.xml"/><Relationship Id="rId241" Type="http://schemas.openxmlformats.org/officeDocument/2006/relationships/slide" Target="slides/slide237.xml"/><Relationship Id="rId242" Type="http://schemas.openxmlformats.org/officeDocument/2006/relationships/slide" Target="slides/slide238.xml"/><Relationship Id="rId243" Type="http://schemas.openxmlformats.org/officeDocument/2006/relationships/slide" Target="slides/slide239.xml"/><Relationship Id="rId244" Type="http://schemas.openxmlformats.org/officeDocument/2006/relationships/slide" Target="slides/slide240.xml"/><Relationship Id="rId245" Type="http://schemas.openxmlformats.org/officeDocument/2006/relationships/slide" Target="slides/slide241.xml"/><Relationship Id="rId246" Type="http://schemas.openxmlformats.org/officeDocument/2006/relationships/slide" Target="slides/slide242.xml"/><Relationship Id="rId247" Type="http://schemas.openxmlformats.org/officeDocument/2006/relationships/slide" Target="slides/slide243.xml"/><Relationship Id="rId248" Type="http://schemas.openxmlformats.org/officeDocument/2006/relationships/slide" Target="slides/slide244.xml"/><Relationship Id="rId249" Type="http://schemas.openxmlformats.org/officeDocument/2006/relationships/slide" Target="slides/slide245.xml"/><Relationship Id="rId250" Type="http://schemas.openxmlformats.org/officeDocument/2006/relationships/slide" Target="slides/slide246.xml"/><Relationship Id="rId251" Type="http://schemas.openxmlformats.org/officeDocument/2006/relationships/slide" Target="slides/slide247.xml"/><Relationship Id="rId252" Type="http://schemas.openxmlformats.org/officeDocument/2006/relationships/slide" Target="slides/slide248.xml"/><Relationship Id="rId253" Type="http://schemas.openxmlformats.org/officeDocument/2006/relationships/slide" Target="slides/slide249.xml"/><Relationship Id="rId254" Type="http://schemas.openxmlformats.org/officeDocument/2006/relationships/slide" Target="slides/slide250.xml"/><Relationship Id="rId255" Type="http://schemas.openxmlformats.org/officeDocument/2006/relationships/slide" Target="slides/slide251.xml"/><Relationship Id="rId256" Type="http://schemas.openxmlformats.org/officeDocument/2006/relationships/slide" Target="slides/slide252.xml"/><Relationship Id="rId257" Type="http://schemas.openxmlformats.org/officeDocument/2006/relationships/slide" Target="slides/slide253.xml"/><Relationship Id="rId258" Type="http://schemas.openxmlformats.org/officeDocument/2006/relationships/slide" Target="slides/slide254.xml"/><Relationship Id="rId259" Type="http://schemas.openxmlformats.org/officeDocument/2006/relationships/slide" Target="slides/slide255.xml"/><Relationship Id="rId260" Type="http://schemas.openxmlformats.org/officeDocument/2006/relationships/slide" Target="slides/slide256.xml"/><Relationship Id="rId261" Type="http://schemas.openxmlformats.org/officeDocument/2006/relationships/slide" Target="slides/slide257.xml"/><Relationship Id="rId262" Type="http://schemas.openxmlformats.org/officeDocument/2006/relationships/slide" Target="slides/slide258.xml"/><Relationship Id="rId263" Type="http://schemas.openxmlformats.org/officeDocument/2006/relationships/slide" Target="slides/slide259.xml"/><Relationship Id="rId264" Type="http://schemas.openxmlformats.org/officeDocument/2006/relationships/slide" Target="slides/slide260.xml"/><Relationship Id="rId265" Type="http://schemas.openxmlformats.org/officeDocument/2006/relationships/slide" Target="slides/slide261.xml"/><Relationship Id="rId266" Type="http://schemas.openxmlformats.org/officeDocument/2006/relationships/slide" Target="slides/slide262.xml"/><Relationship Id="rId267" Type="http://schemas.openxmlformats.org/officeDocument/2006/relationships/slide" Target="slides/slide263.xml"/><Relationship Id="rId268" Type="http://schemas.openxmlformats.org/officeDocument/2006/relationships/slide" Target="slides/slide264.xml"/><Relationship Id="rId269" Type="http://schemas.openxmlformats.org/officeDocument/2006/relationships/slide" Target="slides/slide265.xml"/><Relationship Id="rId270" Type="http://schemas.openxmlformats.org/officeDocument/2006/relationships/slide" Target="slides/slide266.xml"/><Relationship Id="rId271" Type="http://schemas.openxmlformats.org/officeDocument/2006/relationships/slide" Target="slides/slide267.xml"/><Relationship Id="rId272" Type="http://schemas.openxmlformats.org/officeDocument/2006/relationships/slide" Target="slides/slide268.xml"/><Relationship Id="rId273" Type="http://schemas.openxmlformats.org/officeDocument/2006/relationships/slide" Target="slides/slide269.xml"/><Relationship Id="rId274" Type="http://schemas.openxmlformats.org/officeDocument/2006/relationships/slide" Target="slides/slide270.xml"/><Relationship Id="rId275" Type="http://schemas.openxmlformats.org/officeDocument/2006/relationships/slide" Target="slides/slide271.xml"/><Relationship Id="rId276" Type="http://schemas.openxmlformats.org/officeDocument/2006/relationships/slide" Target="slides/slide272.xml"/><Relationship Id="rId277" Type="http://schemas.openxmlformats.org/officeDocument/2006/relationships/slide" Target="slides/slide273.xml"/><Relationship Id="rId278" Type="http://schemas.openxmlformats.org/officeDocument/2006/relationships/slide" Target="slides/slide274.xml"/><Relationship Id="rId279" Type="http://schemas.openxmlformats.org/officeDocument/2006/relationships/slide" Target="slides/slide275.xml"/><Relationship Id="rId280" Type="http://schemas.openxmlformats.org/officeDocument/2006/relationships/slide" Target="slides/slide276.xml"/><Relationship Id="rId281" Type="http://schemas.openxmlformats.org/officeDocument/2006/relationships/slide" Target="slides/slide277.xml"/><Relationship Id="rId282" Type="http://schemas.openxmlformats.org/officeDocument/2006/relationships/slide" Target="slides/slide278.xml"/><Relationship Id="rId283" Type="http://schemas.openxmlformats.org/officeDocument/2006/relationships/slide" Target="slides/slide279.xml"/><Relationship Id="rId284" Type="http://schemas.openxmlformats.org/officeDocument/2006/relationships/slide" Target="slides/slide280.xml"/><Relationship Id="rId285" Type="http://schemas.openxmlformats.org/officeDocument/2006/relationships/slide" Target="slides/slide281.xml"/><Relationship Id="rId286" Type="http://schemas.openxmlformats.org/officeDocument/2006/relationships/slide" Target="slides/slide282.xml"/><Relationship Id="rId287" Type="http://schemas.openxmlformats.org/officeDocument/2006/relationships/slide" Target="slides/slide283.xml"/><Relationship Id="rId288" Type="http://schemas.openxmlformats.org/officeDocument/2006/relationships/slide" Target="slides/slide284.xml"/><Relationship Id="rId289" Type="http://schemas.openxmlformats.org/officeDocument/2006/relationships/slide" Target="slides/slide285.xml"/><Relationship Id="rId290" Type="http://schemas.openxmlformats.org/officeDocument/2006/relationships/slide" Target="slides/slide286.xml"/><Relationship Id="rId291" Type="http://schemas.openxmlformats.org/officeDocument/2006/relationships/slide" Target="slides/slide287.xml"/><Relationship Id="rId292" Type="http://schemas.openxmlformats.org/officeDocument/2006/relationships/slide" Target="slides/slide288.xml"/><Relationship Id="rId293" Type="http://schemas.openxmlformats.org/officeDocument/2006/relationships/slide" Target="slides/slide289.xml"/><Relationship Id="rId294" Type="http://schemas.openxmlformats.org/officeDocument/2006/relationships/slide" Target="slides/slide290.xml"/><Relationship Id="rId295" Type="http://schemas.openxmlformats.org/officeDocument/2006/relationships/slide" Target="slides/slide291.xml"/><Relationship Id="rId296" Type="http://schemas.openxmlformats.org/officeDocument/2006/relationships/slide" Target="slides/slide292.xml"/><Relationship Id="rId297" Type="http://schemas.openxmlformats.org/officeDocument/2006/relationships/slide" Target="slides/slide293.xml"/><Relationship Id="rId298" Type="http://schemas.openxmlformats.org/officeDocument/2006/relationships/slide" Target="slides/slide294.xml"/><Relationship Id="rId299" Type="http://schemas.openxmlformats.org/officeDocument/2006/relationships/slide" Target="slides/slide295.xml"/><Relationship Id="rId300" Type="http://schemas.openxmlformats.org/officeDocument/2006/relationships/slide" Target="slides/slide296.xml"/><Relationship Id="rId301" Type="http://schemas.openxmlformats.org/officeDocument/2006/relationships/slide" Target="slides/slide297.xml"/><Relationship Id="rId302" Type="http://schemas.openxmlformats.org/officeDocument/2006/relationships/slide" Target="slides/slide298.xml"/><Relationship Id="rId303" Type="http://schemas.openxmlformats.org/officeDocument/2006/relationships/slide" Target="slides/slide299.xml"/><Relationship Id="rId304" Type="http://schemas.openxmlformats.org/officeDocument/2006/relationships/slide" Target="slides/slide300.xml"/><Relationship Id="rId305" Type="http://schemas.openxmlformats.org/officeDocument/2006/relationships/slide" Target="slides/slide301.xml"/><Relationship Id="rId306" Type="http://schemas.openxmlformats.org/officeDocument/2006/relationships/slide" Target="slides/slide302.xml"/><Relationship Id="rId307" Type="http://schemas.openxmlformats.org/officeDocument/2006/relationships/slide" Target="slides/slide303.xml"/><Relationship Id="rId308" Type="http://schemas.openxmlformats.org/officeDocument/2006/relationships/slide" Target="slides/slide304.xml"/><Relationship Id="rId309" Type="http://schemas.openxmlformats.org/officeDocument/2006/relationships/slide" Target="slides/slide305.xml"/><Relationship Id="rId310" Type="http://schemas.openxmlformats.org/officeDocument/2006/relationships/slide" Target="slides/slide306.xml"/><Relationship Id="rId311" Type="http://schemas.openxmlformats.org/officeDocument/2006/relationships/slide" Target="slides/slide307.xml"/><Relationship Id="rId312" Type="http://schemas.openxmlformats.org/officeDocument/2006/relationships/slide" Target="slides/slide308.xml"/><Relationship Id="rId313" Type="http://schemas.openxmlformats.org/officeDocument/2006/relationships/slide" Target="slides/slide309.xml"/><Relationship Id="rId314" Type="http://schemas.openxmlformats.org/officeDocument/2006/relationships/slide" Target="slides/slide310.xml"/><Relationship Id="rId315" Type="http://schemas.openxmlformats.org/officeDocument/2006/relationships/slide" Target="slides/slide311.xml"/><Relationship Id="rId316" Type="http://schemas.openxmlformats.org/officeDocument/2006/relationships/slide" Target="slides/slide312.xml"/><Relationship Id="rId317" Type="http://schemas.openxmlformats.org/officeDocument/2006/relationships/slide" Target="slides/slide313.xml"/><Relationship Id="rId318" Type="http://schemas.openxmlformats.org/officeDocument/2006/relationships/slide" Target="slides/slide314.xml"/><Relationship Id="rId319" Type="http://schemas.openxmlformats.org/officeDocument/2006/relationships/slide" Target="slides/slide315.xml"/><Relationship Id="rId320" Type="http://schemas.openxmlformats.org/officeDocument/2006/relationships/slide" Target="slides/slide316.xml"/><Relationship Id="rId321" Type="http://schemas.openxmlformats.org/officeDocument/2006/relationships/slide" Target="slides/slide317.xml"/><Relationship Id="rId322" Type="http://schemas.openxmlformats.org/officeDocument/2006/relationships/slide" Target="slides/slide318.xml"/><Relationship Id="rId323" Type="http://schemas.openxmlformats.org/officeDocument/2006/relationships/slide" Target="slides/slide319.xml"/><Relationship Id="rId324" Type="http://schemas.openxmlformats.org/officeDocument/2006/relationships/slide" Target="slides/slide320.xml"/><Relationship Id="rId325" Type="http://schemas.openxmlformats.org/officeDocument/2006/relationships/slide" Target="slides/slide321.xml"/><Relationship Id="rId326" Type="http://schemas.openxmlformats.org/officeDocument/2006/relationships/slide" Target="slides/slide322.xml"/><Relationship Id="rId327" Type="http://schemas.openxmlformats.org/officeDocument/2006/relationships/slide" Target="slides/slide323.xml"/><Relationship Id="rId328" Type="http://schemas.openxmlformats.org/officeDocument/2006/relationships/slide" Target="slides/slide324.xml"/><Relationship Id="rId329" Type="http://schemas.openxmlformats.org/officeDocument/2006/relationships/slide" Target="slides/slide325.xml"/><Relationship Id="rId330" Type="http://schemas.openxmlformats.org/officeDocument/2006/relationships/slide" Target="slides/slide326.xml"/><Relationship Id="rId331" Type="http://schemas.openxmlformats.org/officeDocument/2006/relationships/slide" Target="slides/slide327.xml"/><Relationship Id="rId332" Type="http://schemas.openxmlformats.org/officeDocument/2006/relationships/slide" Target="slides/slide328.xml"/><Relationship Id="rId333" Type="http://schemas.openxmlformats.org/officeDocument/2006/relationships/slide" Target="slides/slide329.xml"/><Relationship Id="rId334" Type="http://schemas.openxmlformats.org/officeDocument/2006/relationships/slide" Target="slides/slide330.xml"/><Relationship Id="rId335" Type="http://schemas.openxmlformats.org/officeDocument/2006/relationships/slide" Target="slides/slide331.xml"/><Relationship Id="rId336" Type="http://schemas.openxmlformats.org/officeDocument/2006/relationships/slide" Target="slides/slide332.xml"/><Relationship Id="rId337" Type="http://schemas.openxmlformats.org/officeDocument/2006/relationships/slide" Target="slides/slide333.xml"/><Relationship Id="rId338" Type="http://schemas.openxmlformats.org/officeDocument/2006/relationships/slide" Target="slides/slide334.xml"/><Relationship Id="rId339" Type="http://schemas.openxmlformats.org/officeDocument/2006/relationships/slide" Target="slides/slide335.xml"/><Relationship Id="rId340" Type="http://schemas.openxmlformats.org/officeDocument/2006/relationships/slide" Target="slides/slide336.xml"/><Relationship Id="rId341" Type="http://schemas.openxmlformats.org/officeDocument/2006/relationships/slide" Target="slides/slide337.xml"/><Relationship Id="rId342" Type="http://schemas.openxmlformats.org/officeDocument/2006/relationships/slide" Target="slides/slide338.xml"/><Relationship Id="rId343" Type="http://schemas.openxmlformats.org/officeDocument/2006/relationships/slide" Target="slides/slide339.xml"/><Relationship Id="rId344" Type="http://schemas.openxmlformats.org/officeDocument/2006/relationships/slide" Target="slides/slide340.xml"/><Relationship Id="rId345" Type="http://schemas.openxmlformats.org/officeDocument/2006/relationships/slide" Target="slides/slide341.xml"/><Relationship Id="rId346" Type="http://schemas.openxmlformats.org/officeDocument/2006/relationships/slide" Target="slides/slide342.xml"/><Relationship Id="rId347" Type="http://schemas.openxmlformats.org/officeDocument/2006/relationships/slide" Target="slides/slide343.xml"/><Relationship Id="rId348" Type="http://schemas.openxmlformats.org/officeDocument/2006/relationships/slide" Target="slides/slide344.xml"/><Relationship Id="rId349" Type="http://schemas.openxmlformats.org/officeDocument/2006/relationships/slide" Target="slides/slide345.xml"/><Relationship Id="rId350" Type="http://schemas.openxmlformats.org/officeDocument/2006/relationships/slide" Target="slides/slide346.xml"/><Relationship Id="rId351" Type="http://schemas.openxmlformats.org/officeDocument/2006/relationships/slide" Target="slides/slide347.xml"/><Relationship Id="rId352" Type="http://schemas.openxmlformats.org/officeDocument/2006/relationships/slide" Target="slides/slide348.xml"/><Relationship Id="rId353" Type="http://schemas.openxmlformats.org/officeDocument/2006/relationships/slide" Target="slides/slide349.xml"/><Relationship Id="rId354" Type="http://schemas.openxmlformats.org/officeDocument/2006/relationships/slide" Target="slides/slide350.xml"/><Relationship Id="rId355" Type="http://schemas.openxmlformats.org/officeDocument/2006/relationships/slide" Target="slides/slide351.xml"/><Relationship Id="rId356" Type="http://schemas.openxmlformats.org/officeDocument/2006/relationships/slide" Target="slides/slide352.xml"/><Relationship Id="rId357" Type="http://schemas.openxmlformats.org/officeDocument/2006/relationships/slide" Target="slides/slide353.xml"/><Relationship Id="rId358" Type="http://schemas.openxmlformats.org/officeDocument/2006/relationships/slide" Target="slides/slide354.xml"/><Relationship Id="rId359" Type="http://schemas.openxmlformats.org/officeDocument/2006/relationships/slide" Target="slides/slide355.xml"/><Relationship Id="rId360" Type="http://schemas.openxmlformats.org/officeDocument/2006/relationships/slide" Target="slides/slide356.xml"/><Relationship Id="rId361" Type="http://schemas.openxmlformats.org/officeDocument/2006/relationships/slide" Target="slides/slide357.xml"/><Relationship Id="rId362" Type="http://schemas.openxmlformats.org/officeDocument/2006/relationships/slide" Target="slides/slide358.xml"/><Relationship Id="rId363" Type="http://schemas.openxmlformats.org/officeDocument/2006/relationships/slide" Target="slides/slide359.xml"/><Relationship Id="rId364" Type="http://schemas.openxmlformats.org/officeDocument/2006/relationships/slide" Target="slides/slide360.xml"/><Relationship Id="rId365" Type="http://schemas.openxmlformats.org/officeDocument/2006/relationships/slide" Target="slides/slide361.xml"/><Relationship Id="rId366" Type="http://schemas.openxmlformats.org/officeDocument/2006/relationships/slide" Target="slides/slide362.xml"/><Relationship Id="rId367" Type="http://schemas.openxmlformats.org/officeDocument/2006/relationships/slide" Target="slides/slide363.xml"/><Relationship Id="rId368" Type="http://schemas.openxmlformats.org/officeDocument/2006/relationships/slide" Target="slides/slide364.xml"/><Relationship Id="rId369" Type="http://schemas.openxmlformats.org/officeDocument/2006/relationships/slide" Target="slides/slide365.xml"/><Relationship Id="rId370" Type="http://schemas.openxmlformats.org/officeDocument/2006/relationships/slide" Target="slides/slide366.xml"/><Relationship Id="rId371" Type="http://schemas.openxmlformats.org/officeDocument/2006/relationships/slide" Target="slides/slide367.xml"/><Relationship Id="rId372" Type="http://schemas.openxmlformats.org/officeDocument/2006/relationships/slide" Target="slides/slide368.xml"/><Relationship Id="rId373" Type="http://schemas.openxmlformats.org/officeDocument/2006/relationships/slide" Target="slides/slide369.xml"/><Relationship Id="rId374" Type="http://schemas.openxmlformats.org/officeDocument/2006/relationships/slide" Target="slides/slide370.xml"/><Relationship Id="rId375" Type="http://schemas.openxmlformats.org/officeDocument/2006/relationships/slide" Target="slides/slide371.xml"/><Relationship Id="rId376" Type="http://schemas.openxmlformats.org/officeDocument/2006/relationships/slide" Target="slides/slide372.xml"/><Relationship Id="rId377" Type="http://schemas.openxmlformats.org/officeDocument/2006/relationships/slide" Target="slides/slide373.xml"/><Relationship Id="rId378" Type="http://schemas.openxmlformats.org/officeDocument/2006/relationships/slide" Target="slides/slide374.xml"/><Relationship Id="rId379" Type="http://schemas.openxmlformats.org/officeDocument/2006/relationships/slide" Target="slides/slide375.xml"/><Relationship Id="rId380" Type="http://schemas.openxmlformats.org/officeDocument/2006/relationships/slide" Target="slides/slide376.xml"/><Relationship Id="rId381" Type="http://schemas.openxmlformats.org/officeDocument/2006/relationships/slide" Target="slides/slide377.xml"/><Relationship Id="rId382" Type="http://schemas.openxmlformats.org/officeDocument/2006/relationships/slide" Target="slides/slide378.xml"/><Relationship Id="rId383" Type="http://schemas.openxmlformats.org/officeDocument/2006/relationships/slide" Target="slides/slide379.xml"/><Relationship Id="rId384" Type="http://schemas.openxmlformats.org/officeDocument/2006/relationships/slide" Target="slides/slide380.xml"/><Relationship Id="rId385" Type="http://schemas.openxmlformats.org/officeDocument/2006/relationships/slide" Target="slides/slide381.xml"/><Relationship Id="rId386" Type="http://schemas.openxmlformats.org/officeDocument/2006/relationships/slide" Target="slides/slide382.xml"/><Relationship Id="rId387" Type="http://schemas.openxmlformats.org/officeDocument/2006/relationships/slide" Target="slides/slide383.xml"/><Relationship Id="rId388" Type="http://schemas.openxmlformats.org/officeDocument/2006/relationships/slide" Target="slides/slide384.xml"/><Relationship Id="rId389" Type="http://schemas.openxmlformats.org/officeDocument/2006/relationships/slide" Target="slides/slide385.xml"/><Relationship Id="rId390" Type="http://schemas.openxmlformats.org/officeDocument/2006/relationships/slide" Target="slides/slide386.xml"/><Relationship Id="rId391" Type="http://schemas.openxmlformats.org/officeDocument/2006/relationships/slide" Target="slides/slide387.xml"/><Relationship Id="rId392" Type="http://schemas.openxmlformats.org/officeDocument/2006/relationships/slide" Target="slides/slide388.xml"/><Relationship Id="rId393" Type="http://schemas.openxmlformats.org/officeDocument/2006/relationships/slide" Target="slides/slide389.xml"/><Relationship Id="rId394" Type="http://schemas.openxmlformats.org/officeDocument/2006/relationships/slide" Target="slides/slide390.xml"/><Relationship Id="rId395" Type="http://schemas.openxmlformats.org/officeDocument/2006/relationships/slide" Target="slides/slide391.xml"/><Relationship Id="rId396" Type="http://schemas.openxmlformats.org/officeDocument/2006/relationships/slide" Target="slides/slide392.xml"/><Relationship Id="rId397" Type="http://schemas.openxmlformats.org/officeDocument/2006/relationships/notesMaster" Target="notesMasters/notesMaster1.xml"/><Relationship Id="rId398" Type="http://schemas.openxmlformats.org/officeDocument/2006/relationships/presProps" Target="presProps.xml"/><Relationship Id="rId399" Type="http://schemas.openxmlformats.org/officeDocument/2006/relationships/viewProps" Target="viewProps.xml"/><Relationship Id="rId400" Type="http://schemas.openxmlformats.org/officeDocument/2006/relationships/theme" Target="theme/theme1.xml"/><Relationship Id="rId401" Type="http://schemas.openxmlformats.org/officeDocument/2006/relationships/tableStyles" Target="tableStyles.xml"/><Relationship Id="rId402" Type="http://schemas.microsoft.com/office/2015/10/relationships/revisionInfo" Target="revisionInfo.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microsoft.com/office/2011/relationships/chartStyle" Target="style108.xml"/><Relationship Id="rId2" Type="http://schemas.microsoft.com/office/2011/relationships/chartColorStyle" Target="colors108.xml"/><Relationship Id="rId3"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microsoft.com/office/2011/relationships/chartStyle" Target="style109.xml"/><Relationship Id="rId2" Type="http://schemas.microsoft.com/office/2011/relationships/chartColorStyle" Target="colors109.xml"/><Relationship Id="rId3"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microsoft.com/office/2011/relationships/chartStyle" Target="style110.xml"/><Relationship Id="rId2" Type="http://schemas.microsoft.com/office/2011/relationships/chartColorStyle" Target="colors110.xml"/><Relationship Id="rId3"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microsoft.com/office/2011/relationships/chartStyle" Target="style111.xml"/><Relationship Id="rId2" Type="http://schemas.microsoft.com/office/2011/relationships/chartColorStyle" Target="colors111.xml"/><Relationship Id="rId3"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microsoft.com/office/2011/relationships/chartStyle" Target="style112.xml"/><Relationship Id="rId2" Type="http://schemas.microsoft.com/office/2011/relationships/chartColorStyle" Target="colors112.xml"/><Relationship Id="rId3"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microsoft.com/office/2011/relationships/chartStyle" Target="style113.xml"/><Relationship Id="rId2" Type="http://schemas.microsoft.com/office/2011/relationships/chartColorStyle" Target="colors113.xml"/><Relationship Id="rId3"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microsoft.com/office/2011/relationships/chartStyle" Target="style114.xml"/><Relationship Id="rId2" Type="http://schemas.microsoft.com/office/2011/relationships/chartColorStyle" Target="colors114.xml"/><Relationship Id="rId3"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microsoft.com/office/2011/relationships/chartStyle" Target="style115.xml"/><Relationship Id="rId2" Type="http://schemas.microsoft.com/office/2011/relationships/chartColorStyle" Target="colors115.xml"/><Relationship Id="rId3"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microsoft.com/office/2011/relationships/chartStyle" Target="style116.xml"/><Relationship Id="rId2" Type="http://schemas.microsoft.com/office/2011/relationships/chartColorStyle" Target="colors116.xml"/><Relationship Id="rId3"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microsoft.com/office/2011/relationships/chartStyle" Target="style117.xml"/><Relationship Id="rId2" Type="http://schemas.microsoft.com/office/2011/relationships/chartColorStyle" Target="colors117.xml"/><Relationship Id="rId3"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microsoft.com/office/2011/relationships/chartStyle" Target="style118.xml"/><Relationship Id="rId2" Type="http://schemas.microsoft.com/office/2011/relationships/chartColorStyle" Target="colors118.xml"/><Relationship Id="rId3"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microsoft.com/office/2011/relationships/chartStyle" Target="style119.xml"/><Relationship Id="rId2" Type="http://schemas.microsoft.com/office/2011/relationships/chartColorStyle" Target="colors119.xml"/><Relationship Id="rId3"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microsoft.com/office/2011/relationships/chartStyle" Target="style120.xml"/><Relationship Id="rId2" Type="http://schemas.microsoft.com/office/2011/relationships/chartColorStyle" Target="colors120.xml"/><Relationship Id="rId3"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microsoft.com/office/2011/relationships/chartStyle" Target="style121.xml"/><Relationship Id="rId2" Type="http://schemas.microsoft.com/office/2011/relationships/chartColorStyle" Target="colors121.xml"/><Relationship Id="rId3"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microsoft.com/office/2011/relationships/chartStyle" Target="style122.xml"/><Relationship Id="rId2" Type="http://schemas.microsoft.com/office/2011/relationships/chartColorStyle" Target="colors122.xml"/><Relationship Id="rId3"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microsoft.com/office/2011/relationships/chartStyle" Target="style123.xml"/><Relationship Id="rId2" Type="http://schemas.microsoft.com/office/2011/relationships/chartColorStyle" Target="colors123.xml"/><Relationship Id="rId3"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microsoft.com/office/2011/relationships/chartStyle" Target="style124.xml"/><Relationship Id="rId2" Type="http://schemas.microsoft.com/office/2011/relationships/chartColorStyle" Target="colors124.xml"/><Relationship Id="rId3"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microsoft.com/office/2011/relationships/chartStyle" Target="style125.xml"/><Relationship Id="rId2" Type="http://schemas.microsoft.com/office/2011/relationships/chartColorStyle" Target="colors125.xml"/><Relationship Id="rId3"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microsoft.com/office/2011/relationships/chartStyle" Target="style126.xml"/><Relationship Id="rId2" Type="http://schemas.microsoft.com/office/2011/relationships/chartColorStyle" Target="colors126.xml"/><Relationship Id="rId3"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microsoft.com/office/2011/relationships/chartStyle" Target="style127.xml"/><Relationship Id="rId2" Type="http://schemas.microsoft.com/office/2011/relationships/chartColorStyle" Target="colors127.xml"/><Relationship Id="rId3"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microsoft.com/office/2011/relationships/chartStyle" Target="style128.xml"/><Relationship Id="rId2" Type="http://schemas.microsoft.com/office/2011/relationships/chartColorStyle" Target="colors128.xml"/><Relationship Id="rId3"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microsoft.com/office/2011/relationships/chartStyle" Target="style129.xml"/><Relationship Id="rId2" Type="http://schemas.microsoft.com/office/2011/relationships/chartColorStyle" Target="colors129.xml"/><Relationship Id="rId3"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microsoft.com/office/2011/relationships/chartStyle" Target="style130.xml"/><Relationship Id="rId2" Type="http://schemas.microsoft.com/office/2011/relationships/chartColorStyle" Target="colors130.xml"/><Relationship Id="rId3"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microsoft.com/office/2011/relationships/chartStyle" Target="style131.xml"/><Relationship Id="rId2" Type="http://schemas.microsoft.com/office/2011/relationships/chartColorStyle" Target="colors131.xml"/><Relationship Id="rId3"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microsoft.com/office/2011/relationships/chartStyle" Target="style132.xml"/><Relationship Id="rId2" Type="http://schemas.microsoft.com/office/2011/relationships/chartColorStyle" Target="colors132.xml"/><Relationship Id="rId3"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microsoft.com/office/2011/relationships/chartStyle" Target="style133.xml"/><Relationship Id="rId2" Type="http://schemas.microsoft.com/office/2011/relationships/chartColorStyle" Target="colors133.xml"/><Relationship Id="rId3"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microsoft.com/office/2011/relationships/chartStyle" Target="style134.xml"/><Relationship Id="rId2" Type="http://schemas.microsoft.com/office/2011/relationships/chartColorStyle" Target="colors134.xml"/><Relationship Id="rId3"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microsoft.com/office/2011/relationships/chartStyle" Target="style135.xml"/><Relationship Id="rId2" Type="http://schemas.microsoft.com/office/2011/relationships/chartColorStyle" Target="colors135.xml"/><Relationship Id="rId3"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microsoft.com/office/2011/relationships/chartStyle" Target="style136.xml"/><Relationship Id="rId2" Type="http://schemas.microsoft.com/office/2011/relationships/chartColorStyle" Target="colors136.xml"/><Relationship Id="rId3"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microsoft.com/office/2011/relationships/chartStyle" Target="style137.xml"/><Relationship Id="rId2" Type="http://schemas.microsoft.com/office/2011/relationships/chartColorStyle" Target="colors137.xml"/><Relationship Id="rId3"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microsoft.com/office/2011/relationships/chartStyle" Target="style138.xml"/><Relationship Id="rId2" Type="http://schemas.microsoft.com/office/2011/relationships/chartColorStyle" Target="colors138.xml"/><Relationship Id="rId3"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microsoft.com/office/2011/relationships/chartStyle" Target="style139.xml"/><Relationship Id="rId2" Type="http://schemas.microsoft.com/office/2011/relationships/chartColorStyle" Target="colors139.xml"/><Relationship Id="rId3"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microsoft.com/office/2011/relationships/chartStyle" Target="style140.xml"/><Relationship Id="rId2" Type="http://schemas.microsoft.com/office/2011/relationships/chartColorStyle" Target="colors140.xml"/><Relationship Id="rId3"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microsoft.com/office/2011/relationships/chartStyle" Target="style141.xml"/><Relationship Id="rId2" Type="http://schemas.microsoft.com/office/2011/relationships/chartColorStyle" Target="colors141.xml"/><Relationship Id="rId3"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microsoft.com/office/2011/relationships/chartStyle" Target="style142.xml"/><Relationship Id="rId2" Type="http://schemas.microsoft.com/office/2011/relationships/chartColorStyle" Target="colors142.xml"/><Relationship Id="rId3"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microsoft.com/office/2011/relationships/chartStyle" Target="style143.xml"/><Relationship Id="rId2" Type="http://schemas.microsoft.com/office/2011/relationships/chartColorStyle" Target="colors143.xml"/><Relationship Id="rId3"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microsoft.com/office/2011/relationships/chartStyle" Target="style144.xml"/><Relationship Id="rId2" Type="http://schemas.microsoft.com/office/2011/relationships/chartColorStyle" Target="colors144.xml"/><Relationship Id="rId3"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microsoft.com/office/2011/relationships/chartStyle" Target="style145.xml"/><Relationship Id="rId2" Type="http://schemas.microsoft.com/office/2011/relationships/chartColorStyle" Target="colors145.xml"/><Relationship Id="rId3"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microsoft.com/office/2011/relationships/chartStyle" Target="style146.xml"/><Relationship Id="rId2" Type="http://schemas.microsoft.com/office/2011/relationships/chartColorStyle" Target="colors146.xml"/><Relationship Id="rId3"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microsoft.com/office/2011/relationships/chartStyle" Target="style147.xml"/><Relationship Id="rId2" Type="http://schemas.microsoft.com/office/2011/relationships/chartColorStyle" Target="colors147.xml"/><Relationship Id="rId3"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microsoft.com/office/2011/relationships/chartStyle" Target="style148.xml"/><Relationship Id="rId2" Type="http://schemas.microsoft.com/office/2011/relationships/chartColorStyle" Target="colors148.xml"/><Relationship Id="rId3"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microsoft.com/office/2011/relationships/chartStyle" Target="style149.xml"/><Relationship Id="rId2" Type="http://schemas.microsoft.com/office/2011/relationships/chartColorStyle" Target="colors149.xml"/><Relationship Id="rId3"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microsoft.com/office/2011/relationships/chartStyle" Target="style150.xml"/><Relationship Id="rId2" Type="http://schemas.microsoft.com/office/2011/relationships/chartColorStyle" Target="colors150.xml"/><Relationship Id="rId3"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microsoft.com/office/2011/relationships/chartStyle" Target="style151.xml"/><Relationship Id="rId2" Type="http://schemas.microsoft.com/office/2011/relationships/chartColorStyle" Target="colors151.xml"/><Relationship Id="rId3"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microsoft.com/office/2011/relationships/chartStyle" Target="style152.xml"/><Relationship Id="rId2" Type="http://schemas.microsoft.com/office/2011/relationships/chartColorStyle" Target="colors152.xml"/><Relationship Id="rId3"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microsoft.com/office/2011/relationships/chartStyle" Target="style153.xml"/><Relationship Id="rId2" Type="http://schemas.microsoft.com/office/2011/relationships/chartColorStyle" Target="colors153.xml"/><Relationship Id="rId3"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microsoft.com/office/2011/relationships/chartStyle" Target="style154.xml"/><Relationship Id="rId2" Type="http://schemas.microsoft.com/office/2011/relationships/chartColorStyle" Target="colors154.xml"/><Relationship Id="rId3"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microsoft.com/office/2011/relationships/chartStyle" Target="style155.xml"/><Relationship Id="rId2" Type="http://schemas.microsoft.com/office/2011/relationships/chartColorStyle" Target="colors155.xml"/><Relationship Id="rId3"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microsoft.com/office/2011/relationships/chartStyle" Target="style156.xml"/><Relationship Id="rId2" Type="http://schemas.microsoft.com/office/2011/relationships/chartColorStyle" Target="colors156.xml"/><Relationship Id="rId3"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microsoft.com/office/2011/relationships/chartStyle" Target="style157.xml"/><Relationship Id="rId2" Type="http://schemas.microsoft.com/office/2011/relationships/chartColorStyle" Target="colors157.xml"/><Relationship Id="rId3"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microsoft.com/office/2011/relationships/chartStyle" Target="style158.xml"/><Relationship Id="rId2" Type="http://schemas.microsoft.com/office/2011/relationships/chartColorStyle" Target="colors158.xml"/><Relationship Id="rId3"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microsoft.com/office/2011/relationships/chartStyle" Target="style159.xml"/><Relationship Id="rId2" Type="http://schemas.microsoft.com/office/2011/relationships/chartColorStyle" Target="colors159.xml"/><Relationship Id="rId3"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microsoft.com/office/2011/relationships/chartStyle" Target="style160.xml"/><Relationship Id="rId2" Type="http://schemas.microsoft.com/office/2011/relationships/chartColorStyle" Target="colors160.xml"/><Relationship Id="rId3"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microsoft.com/office/2011/relationships/chartStyle" Target="style161.xml"/><Relationship Id="rId2" Type="http://schemas.microsoft.com/office/2011/relationships/chartColorStyle" Target="colors161.xml"/><Relationship Id="rId3"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microsoft.com/office/2011/relationships/chartStyle" Target="style162.xml"/><Relationship Id="rId2" Type="http://schemas.microsoft.com/office/2011/relationships/chartColorStyle" Target="colors162.xml"/><Relationship Id="rId3"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microsoft.com/office/2011/relationships/chartStyle" Target="style163.xml"/><Relationship Id="rId2" Type="http://schemas.microsoft.com/office/2011/relationships/chartColorStyle" Target="colors163.xml"/><Relationship Id="rId3"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microsoft.com/office/2011/relationships/chartStyle" Target="style164.xml"/><Relationship Id="rId2" Type="http://schemas.microsoft.com/office/2011/relationships/chartColorStyle" Target="colors164.xml"/><Relationship Id="rId3"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microsoft.com/office/2011/relationships/chartStyle" Target="style165.xml"/><Relationship Id="rId2" Type="http://schemas.microsoft.com/office/2011/relationships/chartColorStyle" Target="colors165.xml"/><Relationship Id="rId3"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microsoft.com/office/2011/relationships/chartStyle" Target="style166.xml"/><Relationship Id="rId2" Type="http://schemas.microsoft.com/office/2011/relationships/chartColorStyle" Target="colors166.xml"/><Relationship Id="rId3"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microsoft.com/office/2011/relationships/chartStyle" Target="style167.xml"/><Relationship Id="rId2" Type="http://schemas.microsoft.com/office/2011/relationships/chartColorStyle" Target="colors167.xml"/><Relationship Id="rId3"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microsoft.com/office/2011/relationships/chartStyle" Target="style168.xml"/><Relationship Id="rId2" Type="http://schemas.microsoft.com/office/2011/relationships/chartColorStyle" Target="colors168.xml"/><Relationship Id="rId3"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microsoft.com/office/2011/relationships/chartStyle" Target="style169.xml"/><Relationship Id="rId2" Type="http://schemas.microsoft.com/office/2011/relationships/chartColorStyle" Target="colors169.xml"/><Relationship Id="rId3"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microsoft.com/office/2011/relationships/chartStyle" Target="style170.xml"/><Relationship Id="rId2" Type="http://schemas.microsoft.com/office/2011/relationships/chartColorStyle" Target="colors170.xml"/><Relationship Id="rId3"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microsoft.com/office/2011/relationships/chartStyle" Target="style171.xml"/><Relationship Id="rId2" Type="http://schemas.microsoft.com/office/2011/relationships/chartColorStyle" Target="colors171.xml"/><Relationship Id="rId3"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microsoft.com/office/2011/relationships/chartStyle" Target="style172.xml"/><Relationship Id="rId2" Type="http://schemas.microsoft.com/office/2011/relationships/chartColorStyle" Target="colors172.xml"/><Relationship Id="rId3"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microsoft.com/office/2011/relationships/chartStyle" Target="style173.xml"/><Relationship Id="rId2" Type="http://schemas.microsoft.com/office/2011/relationships/chartColorStyle" Target="colors173.xml"/><Relationship Id="rId3"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microsoft.com/office/2011/relationships/chartStyle" Target="style174.xml"/><Relationship Id="rId2" Type="http://schemas.microsoft.com/office/2011/relationships/chartColorStyle" Target="colors174.xml"/><Relationship Id="rId3"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microsoft.com/office/2011/relationships/chartStyle" Target="style175.xml"/><Relationship Id="rId2" Type="http://schemas.microsoft.com/office/2011/relationships/chartColorStyle" Target="colors175.xml"/><Relationship Id="rId3"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microsoft.com/office/2011/relationships/chartStyle" Target="style176.xml"/><Relationship Id="rId2" Type="http://schemas.microsoft.com/office/2011/relationships/chartColorStyle" Target="colors176.xml"/><Relationship Id="rId3"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microsoft.com/office/2011/relationships/chartStyle" Target="style177.xml"/><Relationship Id="rId2" Type="http://schemas.microsoft.com/office/2011/relationships/chartColorStyle" Target="colors177.xml"/><Relationship Id="rId3"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microsoft.com/office/2011/relationships/chartStyle" Target="style178.xml"/><Relationship Id="rId2" Type="http://schemas.microsoft.com/office/2011/relationships/chartColorStyle" Target="colors178.xml"/><Relationship Id="rId3"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microsoft.com/office/2011/relationships/chartStyle" Target="style179.xml"/><Relationship Id="rId2" Type="http://schemas.microsoft.com/office/2011/relationships/chartColorStyle" Target="colors179.xml"/><Relationship Id="rId3"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microsoft.com/office/2011/relationships/chartStyle" Target="style180.xml"/><Relationship Id="rId2" Type="http://schemas.microsoft.com/office/2011/relationships/chartColorStyle" Target="colors180.xml"/><Relationship Id="rId3"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microsoft.com/office/2011/relationships/chartStyle" Target="style181.xml"/><Relationship Id="rId2" Type="http://schemas.microsoft.com/office/2011/relationships/chartColorStyle" Target="colors181.xml"/><Relationship Id="rId3"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microsoft.com/office/2011/relationships/chartStyle" Target="style182.xml"/><Relationship Id="rId2" Type="http://schemas.microsoft.com/office/2011/relationships/chartColorStyle" Target="colors182.xml"/><Relationship Id="rId3"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microsoft.com/office/2011/relationships/chartStyle" Target="style183.xml"/><Relationship Id="rId2" Type="http://schemas.microsoft.com/office/2011/relationships/chartColorStyle" Target="colors183.xml"/><Relationship Id="rId3"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microsoft.com/office/2011/relationships/chartStyle" Target="style184.xml"/><Relationship Id="rId2" Type="http://schemas.microsoft.com/office/2011/relationships/chartColorStyle" Target="colors184.xml"/><Relationship Id="rId3"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microsoft.com/office/2011/relationships/chartStyle" Target="style185.xml"/><Relationship Id="rId2" Type="http://schemas.microsoft.com/office/2011/relationships/chartColorStyle" Target="colors185.xml"/><Relationship Id="rId3"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microsoft.com/office/2011/relationships/chartStyle" Target="style186.xml"/><Relationship Id="rId2" Type="http://schemas.microsoft.com/office/2011/relationships/chartColorStyle" Target="colors186.xml"/><Relationship Id="rId3"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microsoft.com/office/2011/relationships/chartStyle" Target="style187.xml"/><Relationship Id="rId2" Type="http://schemas.microsoft.com/office/2011/relationships/chartColorStyle" Target="colors187.xml"/><Relationship Id="rId3"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microsoft.com/office/2011/relationships/chartStyle" Target="style188.xml"/><Relationship Id="rId2" Type="http://schemas.microsoft.com/office/2011/relationships/chartColorStyle" Target="colors188.xml"/><Relationship Id="rId3"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microsoft.com/office/2011/relationships/chartStyle" Target="style189.xml"/><Relationship Id="rId2" Type="http://schemas.microsoft.com/office/2011/relationships/chartColorStyle" Target="colors189.xml"/><Relationship Id="rId3"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microsoft.com/office/2011/relationships/chartStyle" Target="style190.xml"/><Relationship Id="rId2" Type="http://schemas.microsoft.com/office/2011/relationships/chartColorStyle" Target="colors190.xml"/><Relationship Id="rId3"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microsoft.com/office/2011/relationships/chartStyle" Target="style191.xml"/><Relationship Id="rId2" Type="http://schemas.microsoft.com/office/2011/relationships/chartColorStyle" Target="colors191.xml"/><Relationship Id="rId3"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microsoft.com/office/2011/relationships/chartStyle" Target="style192.xml"/><Relationship Id="rId2" Type="http://schemas.microsoft.com/office/2011/relationships/chartColorStyle" Target="colors192.xml"/><Relationship Id="rId3"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microsoft.com/office/2011/relationships/chartStyle" Target="style193.xml"/><Relationship Id="rId2" Type="http://schemas.microsoft.com/office/2011/relationships/chartColorStyle" Target="colors193.xml"/><Relationship Id="rId3"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microsoft.com/office/2011/relationships/chartStyle" Target="style194.xml"/><Relationship Id="rId2" Type="http://schemas.microsoft.com/office/2011/relationships/chartColorStyle" Target="colors194.xml"/><Relationship Id="rId3"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microsoft.com/office/2011/relationships/chartStyle" Target="style195.xml"/><Relationship Id="rId2" Type="http://schemas.microsoft.com/office/2011/relationships/chartColorStyle" Target="colors195.xml"/><Relationship Id="rId3"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96.xml"/><Relationship Id="rId2" Type="http://schemas.microsoft.com/office/2011/relationships/chartColorStyle" Target="colors196.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197.xml"/><Relationship Id="rId2" Type="http://schemas.microsoft.com/office/2011/relationships/chartColorStyle" Target="colors197.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198.xml"/><Relationship Id="rId2" Type="http://schemas.microsoft.com/office/2011/relationships/chartColorStyle" Target="colors198.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199.xml"/><Relationship Id="rId2" Type="http://schemas.microsoft.com/office/2011/relationships/chartColorStyle" Target="colors199.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200.xml"/><Relationship Id="rId2" Type="http://schemas.microsoft.com/office/2011/relationships/chartColorStyle" Target="colors200.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201.xml"/><Relationship Id="rId2" Type="http://schemas.microsoft.com/office/2011/relationships/chartColorStyle" Target="colors201.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202.xml"/><Relationship Id="rId2" Type="http://schemas.microsoft.com/office/2011/relationships/chartColorStyle" Target="colors202.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203.xml"/><Relationship Id="rId2" Type="http://schemas.microsoft.com/office/2011/relationships/chartColorStyle" Target="colors203.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204.xml"/><Relationship Id="rId2" Type="http://schemas.microsoft.com/office/2011/relationships/chartColorStyle" Target="colors204.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205.xml"/><Relationship Id="rId2" Type="http://schemas.microsoft.com/office/2011/relationships/chartColorStyle" Target="colors205.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206.xml"/><Relationship Id="rId2" Type="http://schemas.microsoft.com/office/2011/relationships/chartColorStyle" Target="colors206.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207.xml"/><Relationship Id="rId2" Type="http://schemas.microsoft.com/office/2011/relationships/chartColorStyle" Target="colors207.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208.xml"/><Relationship Id="rId2" Type="http://schemas.microsoft.com/office/2011/relationships/chartColorStyle" Target="colors208.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209.xml"/><Relationship Id="rId2" Type="http://schemas.microsoft.com/office/2011/relationships/chartColorStyle" Target="colors209.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210.xml"/><Relationship Id="rId2" Type="http://schemas.microsoft.com/office/2011/relationships/chartColorStyle" Target="colors210.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211.xml"/><Relationship Id="rId2" Type="http://schemas.microsoft.com/office/2011/relationships/chartColorStyle" Target="colors211.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212.xml"/><Relationship Id="rId2" Type="http://schemas.microsoft.com/office/2011/relationships/chartColorStyle" Target="colors212.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213.xml"/><Relationship Id="rId2" Type="http://schemas.microsoft.com/office/2011/relationships/chartColorStyle" Target="colors213.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214.xml"/><Relationship Id="rId2" Type="http://schemas.microsoft.com/office/2011/relationships/chartColorStyle" Target="colors214.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15.xml"/><Relationship Id="rId2" Type="http://schemas.microsoft.com/office/2011/relationships/chartColorStyle" Target="colors215.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6.xml"/><Relationship Id="rId2" Type="http://schemas.microsoft.com/office/2011/relationships/chartColorStyle" Target="colors216.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17.xml"/><Relationship Id="rId2" Type="http://schemas.microsoft.com/office/2011/relationships/chartColorStyle" Target="colors217.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18.xml"/><Relationship Id="rId2" Type="http://schemas.microsoft.com/office/2011/relationships/chartColorStyle" Target="colors218.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19.xml"/><Relationship Id="rId2" Type="http://schemas.microsoft.com/office/2011/relationships/chartColorStyle" Target="colors219.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20.xml"/><Relationship Id="rId2" Type="http://schemas.microsoft.com/office/2011/relationships/chartColorStyle" Target="colors220.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21.xml"/><Relationship Id="rId2" Type="http://schemas.microsoft.com/office/2011/relationships/chartColorStyle" Target="colors221.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22.xml"/><Relationship Id="rId2" Type="http://schemas.microsoft.com/office/2011/relationships/chartColorStyle" Target="colors222.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23.xml"/><Relationship Id="rId2" Type="http://schemas.microsoft.com/office/2011/relationships/chartColorStyle" Target="colors223.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24.xml"/><Relationship Id="rId2" Type="http://schemas.microsoft.com/office/2011/relationships/chartColorStyle" Target="colors224.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225.xml"/><Relationship Id="rId2" Type="http://schemas.microsoft.com/office/2011/relationships/chartColorStyle" Target="colors225.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226.xml"/><Relationship Id="rId2" Type="http://schemas.microsoft.com/office/2011/relationships/chartColorStyle" Target="colors226.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227.xml"/><Relationship Id="rId2" Type="http://schemas.microsoft.com/office/2011/relationships/chartColorStyle" Target="colors227.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228.xml"/><Relationship Id="rId2" Type="http://schemas.microsoft.com/office/2011/relationships/chartColorStyle" Target="colors228.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229.xml"/><Relationship Id="rId2" Type="http://schemas.microsoft.com/office/2011/relationships/chartColorStyle" Target="colors229.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230.xml"/><Relationship Id="rId2" Type="http://schemas.microsoft.com/office/2011/relationships/chartColorStyle" Target="colors230.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231.xml"/><Relationship Id="rId2" Type="http://schemas.microsoft.com/office/2011/relationships/chartColorStyle" Target="colors231.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232.xml"/><Relationship Id="rId2" Type="http://schemas.microsoft.com/office/2011/relationships/chartColorStyle" Target="colors232.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233.xml"/><Relationship Id="rId2" Type="http://schemas.microsoft.com/office/2011/relationships/chartColorStyle" Target="colors233.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234.xml"/><Relationship Id="rId2" Type="http://schemas.microsoft.com/office/2011/relationships/chartColorStyle" Target="colors234.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235.xml"/><Relationship Id="rId2" Type="http://schemas.microsoft.com/office/2011/relationships/chartColorStyle" Target="colors235.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236.xml"/><Relationship Id="rId2" Type="http://schemas.microsoft.com/office/2011/relationships/chartColorStyle" Target="colors236.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237.xml"/><Relationship Id="rId2" Type="http://schemas.microsoft.com/office/2011/relationships/chartColorStyle" Target="colors237.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238.xml"/><Relationship Id="rId2" Type="http://schemas.microsoft.com/office/2011/relationships/chartColorStyle" Target="colors238.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239.xml"/><Relationship Id="rId2" Type="http://schemas.microsoft.com/office/2011/relationships/chartColorStyle" Target="colors239.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240.xml"/><Relationship Id="rId2" Type="http://schemas.microsoft.com/office/2011/relationships/chartColorStyle" Target="colors240.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241.xml"/><Relationship Id="rId2" Type="http://schemas.microsoft.com/office/2011/relationships/chartColorStyle" Target="colors241.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242.xml"/><Relationship Id="rId2" Type="http://schemas.microsoft.com/office/2011/relationships/chartColorStyle" Target="colors242.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243.xml"/><Relationship Id="rId2" Type="http://schemas.microsoft.com/office/2011/relationships/chartColorStyle" Target="colors243.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244.xml"/><Relationship Id="rId2" Type="http://schemas.microsoft.com/office/2011/relationships/chartColorStyle" Target="colors244.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245.xml"/><Relationship Id="rId2" Type="http://schemas.microsoft.com/office/2011/relationships/chartColorStyle" Target="colors245.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246.xml"/><Relationship Id="rId2" Type="http://schemas.microsoft.com/office/2011/relationships/chartColorStyle" Target="colors246.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247.xml"/><Relationship Id="rId2" Type="http://schemas.microsoft.com/office/2011/relationships/chartColorStyle" Target="colors247.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248.xml"/><Relationship Id="rId2" Type="http://schemas.microsoft.com/office/2011/relationships/chartColorStyle" Target="colors248.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249.xml"/><Relationship Id="rId2" Type="http://schemas.microsoft.com/office/2011/relationships/chartColorStyle" Target="colors249.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250.xml"/><Relationship Id="rId2" Type="http://schemas.microsoft.com/office/2011/relationships/chartColorStyle" Target="colors250.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251.xml"/><Relationship Id="rId2" Type="http://schemas.microsoft.com/office/2011/relationships/chartColorStyle" Target="colors251.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252.xml"/><Relationship Id="rId2" Type="http://schemas.microsoft.com/office/2011/relationships/chartColorStyle" Target="colors252.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253.xml"/><Relationship Id="rId2" Type="http://schemas.microsoft.com/office/2011/relationships/chartColorStyle" Target="colors253.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254.xml"/><Relationship Id="rId2" Type="http://schemas.microsoft.com/office/2011/relationships/chartColorStyle" Target="colors254.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255.xml"/><Relationship Id="rId2" Type="http://schemas.microsoft.com/office/2011/relationships/chartColorStyle" Target="colors255.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256.xml"/><Relationship Id="rId2" Type="http://schemas.microsoft.com/office/2011/relationships/chartColorStyle" Target="colors256.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257.xml"/><Relationship Id="rId2" Type="http://schemas.microsoft.com/office/2011/relationships/chartColorStyle" Target="colors257.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258.xml"/><Relationship Id="rId2" Type="http://schemas.microsoft.com/office/2011/relationships/chartColorStyle" Target="colors258.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259.xml"/><Relationship Id="rId2" Type="http://schemas.microsoft.com/office/2011/relationships/chartColorStyle" Target="colors259.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260.xml"/><Relationship Id="rId2" Type="http://schemas.microsoft.com/office/2011/relationships/chartColorStyle" Target="colors260.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261.xml"/><Relationship Id="rId2" Type="http://schemas.microsoft.com/office/2011/relationships/chartColorStyle" Target="colors261.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262.xml"/><Relationship Id="rId2" Type="http://schemas.microsoft.com/office/2011/relationships/chartColorStyle" Target="colors262.xml"/><Relationship Id="rId3"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microsoft.com/office/2011/relationships/chartStyle" Target="style263.xml"/><Relationship Id="rId2" Type="http://schemas.microsoft.com/office/2011/relationships/chartColorStyle" Target="colors263.xml"/><Relationship Id="rId3"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microsoft.com/office/2011/relationships/chartStyle" Target="style264.xml"/><Relationship Id="rId2" Type="http://schemas.microsoft.com/office/2011/relationships/chartColorStyle" Target="colors264.xml"/><Relationship Id="rId3"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microsoft.com/office/2011/relationships/chartStyle" Target="style265.xml"/><Relationship Id="rId2" Type="http://schemas.microsoft.com/office/2011/relationships/chartColorStyle" Target="colors265.xml"/><Relationship Id="rId3"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microsoft.com/office/2011/relationships/chartStyle" Target="style266.xml"/><Relationship Id="rId2" Type="http://schemas.microsoft.com/office/2011/relationships/chartColorStyle" Target="colors266.xml"/><Relationship Id="rId3"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microsoft.com/office/2011/relationships/chartStyle" Target="style267.xml"/><Relationship Id="rId2" Type="http://schemas.microsoft.com/office/2011/relationships/chartColorStyle" Target="colors267.xml"/><Relationship Id="rId3"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microsoft.com/office/2011/relationships/chartStyle" Target="style268.xml"/><Relationship Id="rId2" Type="http://schemas.microsoft.com/office/2011/relationships/chartColorStyle" Target="colors268.xml"/><Relationship Id="rId3"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microsoft.com/office/2011/relationships/chartStyle" Target="style269.xml"/><Relationship Id="rId2" Type="http://schemas.microsoft.com/office/2011/relationships/chartColorStyle" Target="colors269.xml"/><Relationship Id="rId3"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microsoft.com/office/2011/relationships/chartStyle" Target="style270.xml"/><Relationship Id="rId2" Type="http://schemas.microsoft.com/office/2011/relationships/chartColorStyle" Target="colors270.xml"/><Relationship Id="rId3"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microsoft.com/office/2011/relationships/chartStyle" Target="style271.xml"/><Relationship Id="rId2" Type="http://schemas.microsoft.com/office/2011/relationships/chartColorStyle" Target="colors271.xml"/><Relationship Id="rId3"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microsoft.com/office/2011/relationships/chartStyle" Target="style272.xml"/><Relationship Id="rId2" Type="http://schemas.microsoft.com/office/2011/relationships/chartColorStyle" Target="colors272.xml"/><Relationship Id="rId3"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microsoft.com/office/2011/relationships/chartStyle" Target="style273.xml"/><Relationship Id="rId2" Type="http://schemas.microsoft.com/office/2011/relationships/chartColorStyle" Target="colors273.xml"/><Relationship Id="rId3"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microsoft.com/office/2011/relationships/chartStyle" Target="style274.xml"/><Relationship Id="rId2" Type="http://schemas.microsoft.com/office/2011/relationships/chartColorStyle" Target="colors274.xml"/><Relationship Id="rId3"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microsoft.com/office/2011/relationships/chartStyle" Target="style275.xml"/><Relationship Id="rId2" Type="http://schemas.microsoft.com/office/2011/relationships/chartColorStyle" Target="colors275.xml"/><Relationship Id="rId3"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microsoft.com/office/2011/relationships/chartStyle" Target="style276.xml"/><Relationship Id="rId2" Type="http://schemas.microsoft.com/office/2011/relationships/chartColorStyle" Target="colors276.xml"/><Relationship Id="rId3"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microsoft.com/office/2011/relationships/chartStyle" Target="style277.xml"/><Relationship Id="rId2" Type="http://schemas.microsoft.com/office/2011/relationships/chartColorStyle" Target="colors277.xml"/><Relationship Id="rId3"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microsoft.com/office/2011/relationships/chartStyle" Target="style278.xml"/><Relationship Id="rId2" Type="http://schemas.microsoft.com/office/2011/relationships/chartColorStyle" Target="colors278.xml"/><Relationship Id="rId3"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microsoft.com/office/2011/relationships/chartStyle" Target="style279.xml"/><Relationship Id="rId2" Type="http://schemas.microsoft.com/office/2011/relationships/chartColorStyle" Target="colors279.xml"/><Relationship Id="rId3"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microsoft.com/office/2011/relationships/chartStyle" Target="style280.xml"/><Relationship Id="rId2" Type="http://schemas.microsoft.com/office/2011/relationships/chartColorStyle" Target="colors280.xml"/><Relationship Id="rId3"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microsoft.com/office/2011/relationships/chartStyle" Target="style281.xml"/><Relationship Id="rId2" Type="http://schemas.microsoft.com/office/2011/relationships/chartColorStyle" Target="colors281.xml"/><Relationship Id="rId3"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microsoft.com/office/2011/relationships/chartStyle" Target="style282.xml"/><Relationship Id="rId2" Type="http://schemas.microsoft.com/office/2011/relationships/chartColorStyle" Target="colors282.xml"/><Relationship Id="rId3"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microsoft.com/office/2011/relationships/chartStyle" Target="style283.xml"/><Relationship Id="rId2" Type="http://schemas.microsoft.com/office/2011/relationships/chartColorStyle" Target="colors283.xml"/><Relationship Id="rId3"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microsoft.com/office/2011/relationships/chartStyle" Target="style284.xml"/><Relationship Id="rId2" Type="http://schemas.microsoft.com/office/2011/relationships/chartColorStyle" Target="colors284.xml"/><Relationship Id="rId3"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microsoft.com/office/2011/relationships/chartStyle" Target="style285.xml"/><Relationship Id="rId2" Type="http://schemas.microsoft.com/office/2011/relationships/chartColorStyle" Target="colors285.xml"/><Relationship Id="rId3"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microsoft.com/office/2011/relationships/chartStyle" Target="style286.xml"/><Relationship Id="rId2" Type="http://schemas.microsoft.com/office/2011/relationships/chartColorStyle" Target="colors286.xml"/><Relationship Id="rId3"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microsoft.com/office/2011/relationships/chartStyle" Target="style287.xml"/><Relationship Id="rId2" Type="http://schemas.microsoft.com/office/2011/relationships/chartColorStyle" Target="colors287.xml"/><Relationship Id="rId3"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microsoft.com/office/2011/relationships/chartStyle" Target="style288.xml"/><Relationship Id="rId2" Type="http://schemas.microsoft.com/office/2011/relationships/chartColorStyle" Target="colors288.xml"/><Relationship Id="rId3"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microsoft.com/office/2011/relationships/chartStyle" Target="style289.xml"/><Relationship Id="rId2" Type="http://schemas.microsoft.com/office/2011/relationships/chartColorStyle" Target="colors289.xml"/><Relationship Id="rId3"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microsoft.com/office/2011/relationships/chartStyle" Target="style290.xml"/><Relationship Id="rId2" Type="http://schemas.microsoft.com/office/2011/relationships/chartColorStyle" Target="colors290.xml"/><Relationship Id="rId3"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microsoft.com/office/2011/relationships/chartStyle" Target="style291.xml"/><Relationship Id="rId2" Type="http://schemas.microsoft.com/office/2011/relationships/chartColorStyle" Target="colors291.xml"/><Relationship Id="rId3"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microsoft.com/office/2011/relationships/chartStyle" Target="style292.xml"/><Relationship Id="rId2" Type="http://schemas.microsoft.com/office/2011/relationships/chartColorStyle" Target="colors292.xml"/><Relationship Id="rId3"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microsoft.com/office/2011/relationships/chartStyle" Target="style293.xml"/><Relationship Id="rId2" Type="http://schemas.microsoft.com/office/2011/relationships/chartColorStyle" Target="colors293.xml"/><Relationship Id="rId3"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microsoft.com/office/2011/relationships/chartStyle" Target="style294.xml"/><Relationship Id="rId2" Type="http://schemas.microsoft.com/office/2011/relationships/chartColorStyle" Target="colors294.xml"/><Relationship Id="rId3"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microsoft.com/office/2011/relationships/chartStyle" Target="style295.xml"/><Relationship Id="rId2" Type="http://schemas.microsoft.com/office/2011/relationships/chartColorStyle" Target="colors295.xml"/><Relationship Id="rId3"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microsoft.com/office/2011/relationships/chartStyle" Target="style296.xml"/><Relationship Id="rId2" Type="http://schemas.microsoft.com/office/2011/relationships/chartColorStyle" Target="colors296.xml"/><Relationship Id="rId3"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microsoft.com/office/2011/relationships/chartStyle" Target="style297.xml"/><Relationship Id="rId2" Type="http://schemas.microsoft.com/office/2011/relationships/chartColorStyle" Target="colors297.xml"/><Relationship Id="rId3"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microsoft.com/office/2011/relationships/chartStyle" Target="style298.xml"/><Relationship Id="rId2" Type="http://schemas.microsoft.com/office/2011/relationships/chartColorStyle" Target="colors298.xml"/><Relationship Id="rId3"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microsoft.com/office/2011/relationships/chartStyle" Target="style299.xml"/><Relationship Id="rId2" Type="http://schemas.microsoft.com/office/2011/relationships/chartColorStyle" Target="colors299.xml"/><Relationship Id="rId3"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microsoft.com/office/2011/relationships/chartStyle" Target="style300.xml"/><Relationship Id="rId2" Type="http://schemas.microsoft.com/office/2011/relationships/chartColorStyle" Target="colors300.xml"/><Relationship Id="rId3"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microsoft.com/office/2011/relationships/chartStyle" Target="style301.xml"/><Relationship Id="rId2" Type="http://schemas.microsoft.com/office/2011/relationships/chartColorStyle" Target="colors301.xml"/><Relationship Id="rId3"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microsoft.com/office/2011/relationships/chartStyle" Target="style302.xml"/><Relationship Id="rId2" Type="http://schemas.microsoft.com/office/2011/relationships/chartColorStyle" Target="colors302.xml"/><Relationship Id="rId3"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microsoft.com/office/2011/relationships/chartStyle" Target="style303.xml"/><Relationship Id="rId2" Type="http://schemas.microsoft.com/office/2011/relationships/chartColorStyle" Target="colors303.xml"/><Relationship Id="rId3"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microsoft.com/office/2011/relationships/chartStyle" Target="style304.xml"/><Relationship Id="rId2" Type="http://schemas.microsoft.com/office/2011/relationships/chartColorStyle" Target="colors304.xml"/><Relationship Id="rId3"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microsoft.com/office/2011/relationships/chartStyle" Target="style305.xml"/><Relationship Id="rId2" Type="http://schemas.microsoft.com/office/2011/relationships/chartColorStyle" Target="colors305.xml"/><Relationship Id="rId3"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microsoft.com/office/2011/relationships/chartStyle" Target="style306.xml"/><Relationship Id="rId2" Type="http://schemas.microsoft.com/office/2011/relationships/chartColorStyle" Target="colors306.xml"/><Relationship Id="rId3"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microsoft.com/office/2011/relationships/chartStyle" Target="style307.xml"/><Relationship Id="rId2" Type="http://schemas.microsoft.com/office/2011/relationships/chartColorStyle" Target="colors307.xml"/><Relationship Id="rId3"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microsoft.com/office/2011/relationships/chartStyle" Target="style308.xml"/><Relationship Id="rId2" Type="http://schemas.microsoft.com/office/2011/relationships/chartColorStyle" Target="colors308.xml"/><Relationship Id="rId3"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microsoft.com/office/2011/relationships/chartStyle" Target="style309.xml"/><Relationship Id="rId2" Type="http://schemas.microsoft.com/office/2011/relationships/chartColorStyle" Target="colors309.xml"/><Relationship Id="rId3"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microsoft.com/office/2011/relationships/chartStyle" Target="style310.xml"/><Relationship Id="rId2" Type="http://schemas.microsoft.com/office/2011/relationships/chartColorStyle" Target="colors310.xml"/><Relationship Id="rId3"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microsoft.com/office/2011/relationships/chartStyle" Target="style311.xml"/><Relationship Id="rId2" Type="http://schemas.microsoft.com/office/2011/relationships/chartColorStyle" Target="colors311.xml"/><Relationship Id="rId3"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microsoft.com/office/2011/relationships/chartStyle" Target="style312.xml"/><Relationship Id="rId2" Type="http://schemas.microsoft.com/office/2011/relationships/chartColorStyle" Target="colors312.xml"/><Relationship Id="rId3"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microsoft.com/office/2011/relationships/chartStyle" Target="style313.xml"/><Relationship Id="rId2" Type="http://schemas.microsoft.com/office/2011/relationships/chartColorStyle" Target="colors313.xml"/><Relationship Id="rId3"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microsoft.com/office/2011/relationships/chartStyle" Target="style314.xml"/><Relationship Id="rId2" Type="http://schemas.microsoft.com/office/2011/relationships/chartColorStyle" Target="colors314.xml"/><Relationship Id="rId3"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microsoft.com/office/2011/relationships/chartStyle" Target="style315.xml"/><Relationship Id="rId2" Type="http://schemas.microsoft.com/office/2011/relationships/chartColorStyle" Target="colors315.xml"/><Relationship Id="rId3"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microsoft.com/office/2011/relationships/chartStyle" Target="style316.xml"/><Relationship Id="rId2" Type="http://schemas.microsoft.com/office/2011/relationships/chartColorStyle" Target="colors316.xml"/><Relationship Id="rId3"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microsoft.com/office/2011/relationships/chartStyle" Target="style317.xml"/><Relationship Id="rId2" Type="http://schemas.microsoft.com/office/2011/relationships/chartColorStyle" Target="colors317.xml"/><Relationship Id="rId3"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microsoft.com/office/2011/relationships/chartStyle" Target="style318.xml"/><Relationship Id="rId2" Type="http://schemas.microsoft.com/office/2011/relationships/chartColorStyle" Target="colors318.xml"/><Relationship Id="rId3"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microsoft.com/office/2011/relationships/chartStyle" Target="style319.xml"/><Relationship Id="rId2" Type="http://schemas.microsoft.com/office/2011/relationships/chartColorStyle" Target="colors319.xml"/><Relationship Id="rId3"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microsoft.com/office/2011/relationships/chartStyle" Target="style320.xml"/><Relationship Id="rId2" Type="http://schemas.microsoft.com/office/2011/relationships/chartColorStyle" Target="colors320.xml"/><Relationship Id="rId3"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microsoft.com/office/2011/relationships/chartStyle" Target="style321.xml"/><Relationship Id="rId2" Type="http://schemas.microsoft.com/office/2011/relationships/chartColorStyle" Target="colors321.xml"/><Relationship Id="rId3"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microsoft.com/office/2011/relationships/chartStyle" Target="style322.xml"/><Relationship Id="rId2" Type="http://schemas.microsoft.com/office/2011/relationships/chartColorStyle" Target="colors322.xml"/><Relationship Id="rId3"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microsoft.com/office/2011/relationships/chartStyle" Target="style323.xml"/><Relationship Id="rId2" Type="http://schemas.microsoft.com/office/2011/relationships/chartColorStyle" Target="colors323.xml"/><Relationship Id="rId3"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microsoft.com/office/2011/relationships/chartStyle" Target="style324.xml"/><Relationship Id="rId2" Type="http://schemas.microsoft.com/office/2011/relationships/chartColorStyle" Target="colors324.xml"/><Relationship Id="rId3"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microsoft.com/office/2011/relationships/chartStyle" Target="style325.xml"/><Relationship Id="rId2" Type="http://schemas.microsoft.com/office/2011/relationships/chartColorStyle" Target="colors325.xml"/><Relationship Id="rId3"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microsoft.com/office/2011/relationships/chartStyle" Target="style326.xml"/><Relationship Id="rId2" Type="http://schemas.microsoft.com/office/2011/relationships/chartColorStyle" Target="colors326.xml"/><Relationship Id="rId3"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microsoft.com/office/2011/relationships/chartStyle" Target="style327.xml"/><Relationship Id="rId2" Type="http://schemas.microsoft.com/office/2011/relationships/chartColorStyle" Target="colors327.xml"/><Relationship Id="rId3"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microsoft.com/office/2011/relationships/chartStyle" Target="style328.xml"/><Relationship Id="rId2" Type="http://schemas.microsoft.com/office/2011/relationships/chartColorStyle" Target="colors328.xml"/><Relationship Id="rId3"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microsoft.com/office/2011/relationships/chartStyle" Target="style329.xml"/><Relationship Id="rId2" Type="http://schemas.microsoft.com/office/2011/relationships/chartColorStyle" Target="colors329.xml"/><Relationship Id="rId3"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microsoft.com/office/2011/relationships/chartStyle" Target="style330.xml"/><Relationship Id="rId2" Type="http://schemas.microsoft.com/office/2011/relationships/chartColorStyle" Target="colors330.xml"/><Relationship Id="rId3"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microsoft.com/office/2011/relationships/chartStyle" Target="style331.xml"/><Relationship Id="rId2" Type="http://schemas.microsoft.com/office/2011/relationships/chartColorStyle" Target="colors331.xml"/><Relationship Id="rId3"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microsoft.com/office/2011/relationships/chartStyle" Target="style332.xml"/><Relationship Id="rId2" Type="http://schemas.microsoft.com/office/2011/relationships/chartColorStyle" Target="colors332.xml"/><Relationship Id="rId3"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microsoft.com/office/2011/relationships/chartStyle" Target="style333.xml"/><Relationship Id="rId2" Type="http://schemas.microsoft.com/office/2011/relationships/chartColorStyle" Target="colors333.xml"/><Relationship Id="rId3"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microsoft.com/office/2011/relationships/chartStyle" Target="style334.xml"/><Relationship Id="rId2" Type="http://schemas.microsoft.com/office/2011/relationships/chartColorStyle" Target="colors334.xml"/><Relationship Id="rId3"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microsoft.com/office/2011/relationships/chartStyle" Target="style335.xml"/><Relationship Id="rId2" Type="http://schemas.microsoft.com/office/2011/relationships/chartColorStyle" Target="colors335.xml"/><Relationship Id="rId3"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microsoft.com/office/2011/relationships/chartStyle" Target="style336.xml"/><Relationship Id="rId2" Type="http://schemas.microsoft.com/office/2011/relationships/chartColorStyle" Target="colors336.xml"/><Relationship Id="rId3"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microsoft.com/office/2011/relationships/chartStyle" Target="style337.xml"/><Relationship Id="rId2" Type="http://schemas.microsoft.com/office/2011/relationships/chartColorStyle" Target="colors337.xml"/><Relationship Id="rId3"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microsoft.com/office/2011/relationships/chartStyle" Target="style338.xml"/><Relationship Id="rId2" Type="http://schemas.microsoft.com/office/2011/relationships/chartColorStyle" Target="colors338.xml"/><Relationship Id="rId3"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microsoft.com/office/2011/relationships/chartStyle" Target="style339.xml"/><Relationship Id="rId2" Type="http://schemas.microsoft.com/office/2011/relationships/chartColorStyle" Target="colors339.xml"/><Relationship Id="rId3"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microsoft.com/office/2011/relationships/chartStyle" Target="style340.xml"/><Relationship Id="rId2" Type="http://schemas.microsoft.com/office/2011/relationships/chartColorStyle" Target="colors340.xml"/><Relationship Id="rId3"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microsoft.com/office/2011/relationships/chartStyle" Target="style341.xml"/><Relationship Id="rId2" Type="http://schemas.microsoft.com/office/2011/relationships/chartColorStyle" Target="colors341.xml"/><Relationship Id="rId3"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microsoft.com/office/2011/relationships/chartStyle" Target="style342.xml"/><Relationship Id="rId2" Type="http://schemas.microsoft.com/office/2011/relationships/chartColorStyle" Target="colors342.xml"/><Relationship Id="rId3"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microsoft.com/office/2011/relationships/chartStyle" Target="style343.xml"/><Relationship Id="rId2" Type="http://schemas.microsoft.com/office/2011/relationships/chartColorStyle" Target="colors343.xml"/><Relationship Id="rId3"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microsoft.com/office/2011/relationships/chartStyle" Target="style344.xml"/><Relationship Id="rId2" Type="http://schemas.microsoft.com/office/2011/relationships/chartColorStyle" Target="colors344.xml"/><Relationship Id="rId3"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microsoft.com/office/2011/relationships/chartStyle" Target="style345.xml"/><Relationship Id="rId2" Type="http://schemas.microsoft.com/office/2011/relationships/chartColorStyle" Target="colors345.xml"/><Relationship Id="rId3"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microsoft.com/office/2011/relationships/chartStyle" Target="style346.xml"/><Relationship Id="rId2" Type="http://schemas.microsoft.com/office/2011/relationships/chartColorStyle" Target="colors346.xml"/><Relationship Id="rId3"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microsoft.com/office/2011/relationships/chartStyle" Target="style347.xml"/><Relationship Id="rId2" Type="http://schemas.microsoft.com/office/2011/relationships/chartColorStyle" Target="colors347.xml"/><Relationship Id="rId3"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microsoft.com/office/2011/relationships/chartStyle" Target="style348.xml"/><Relationship Id="rId2" Type="http://schemas.microsoft.com/office/2011/relationships/chartColorStyle" Target="colors348.xml"/><Relationship Id="rId3"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microsoft.com/office/2011/relationships/chartStyle" Target="style349.xml"/><Relationship Id="rId2" Type="http://schemas.microsoft.com/office/2011/relationships/chartColorStyle" Target="colors349.xml"/><Relationship Id="rId3"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microsoft.com/office/2011/relationships/chartStyle" Target="style350.xml"/><Relationship Id="rId2" Type="http://schemas.microsoft.com/office/2011/relationships/chartColorStyle" Target="colors350.xml"/><Relationship Id="rId3"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microsoft.com/office/2011/relationships/chartStyle" Target="style351.xml"/><Relationship Id="rId2" Type="http://schemas.microsoft.com/office/2011/relationships/chartColorStyle" Target="colors351.xml"/><Relationship Id="rId3"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microsoft.com/office/2011/relationships/chartStyle" Target="style352.xml"/><Relationship Id="rId2" Type="http://schemas.microsoft.com/office/2011/relationships/chartColorStyle" Target="colors352.xml"/><Relationship Id="rId3"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microsoft.com/office/2011/relationships/chartStyle" Target="style353.xml"/><Relationship Id="rId2" Type="http://schemas.microsoft.com/office/2011/relationships/chartColorStyle" Target="colors353.xml"/><Relationship Id="rId3"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microsoft.com/office/2011/relationships/chartStyle" Target="style354.xml"/><Relationship Id="rId2" Type="http://schemas.microsoft.com/office/2011/relationships/chartColorStyle" Target="colors354.xml"/><Relationship Id="rId3"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microsoft.com/office/2011/relationships/chartStyle" Target="style355.xml"/><Relationship Id="rId2" Type="http://schemas.microsoft.com/office/2011/relationships/chartColorStyle" Target="colors355.xml"/><Relationship Id="rId3"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microsoft.com/office/2011/relationships/chartStyle" Target="style356.xml"/><Relationship Id="rId2" Type="http://schemas.microsoft.com/office/2011/relationships/chartColorStyle" Target="colors356.xml"/><Relationship Id="rId3"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microsoft.com/office/2011/relationships/chartStyle" Target="style357.xml"/><Relationship Id="rId2" Type="http://schemas.microsoft.com/office/2011/relationships/chartColorStyle" Target="colors357.xml"/><Relationship Id="rId3"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microsoft.com/office/2011/relationships/chartStyle" Target="style358.xml"/><Relationship Id="rId2" Type="http://schemas.microsoft.com/office/2011/relationships/chartColorStyle" Target="colors358.xml"/><Relationship Id="rId3"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microsoft.com/office/2011/relationships/chartStyle" Target="style359.xml"/><Relationship Id="rId2" Type="http://schemas.microsoft.com/office/2011/relationships/chartColorStyle" Target="colors359.xml"/><Relationship Id="rId3"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microsoft.com/office/2011/relationships/chartStyle" Target="style360.xml"/><Relationship Id="rId2" Type="http://schemas.microsoft.com/office/2011/relationships/chartColorStyle" Target="colors360.xml"/><Relationship Id="rId3"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microsoft.com/office/2011/relationships/chartStyle" Target="style361.xml"/><Relationship Id="rId2" Type="http://schemas.microsoft.com/office/2011/relationships/chartColorStyle" Target="colors361.xml"/><Relationship Id="rId3"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microsoft.com/office/2011/relationships/chartStyle" Target="style362.xml"/><Relationship Id="rId2" Type="http://schemas.microsoft.com/office/2011/relationships/chartColorStyle" Target="colors362.xml"/><Relationship Id="rId3"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microsoft.com/office/2011/relationships/chartStyle" Target="style363.xml"/><Relationship Id="rId2" Type="http://schemas.microsoft.com/office/2011/relationships/chartColorStyle" Target="colors363.xml"/><Relationship Id="rId3"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microsoft.com/office/2011/relationships/chartStyle" Target="style364.xml"/><Relationship Id="rId2" Type="http://schemas.microsoft.com/office/2011/relationships/chartColorStyle" Target="colors364.xml"/><Relationship Id="rId3"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microsoft.com/office/2011/relationships/chartStyle" Target="style365.xml"/><Relationship Id="rId2" Type="http://schemas.microsoft.com/office/2011/relationships/chartColorStyle" Target="colors365.xml"/><Relationship Id="rId3"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microsoft.com/office/2011/relationships/chartStyle" Target="style366.xml"/><Relationship Id="rId2" Type="http://schemas.microsoft.com/office/2011/relationships/chartColorStyle" Target="colors366.xml"/><Relationship Id="rId3"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microsoft.com/office/2011/relationships/chartStyle" Target="style367.xml"/><Relationship Id="rId2" Type="http://schemas.microsoft.com/office/2011/relationships/chartColorStyle" Target="colors367.xml"/><Relationship Id="rId3"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microsoft.com/office/2011/relationships/chartStyle" Target="style368.xml"/><Relationship Id="rId2" Type="http://schemas.microsoft.com/office/2011/relationships/chartColorStyle" Target="colors368.xml"/><Relationship Id="rId3"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microsoft.com/office/2011/relationships/chartStyle" Target="style369.xml"/><Relationship Id="rId2" Type="http://schemas.microsoft.com/office/2011/relationships/chartColorStyle" Target="colors369.xml"/><Relationship Id="rId3"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microsoft.com/office/2011/relationships/chartStyle" Target="style370.xml"/><Relationship Id="rId2" Type="http://schemas.microsoft.com/office/2011/relationships/chartColorStyle" Target="colors370.xml"/><Relationship Id="rId3"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microsoft.com/office/2011/relationships/chartStyle" Target="style371.xml"/><Relationship Id="rId2" Type="http://schemas.microsoft.com/office/2011/relationships/chartColorStyle" Target="colors371.xml"/><Relationship Id="rId3"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microsoft.com/office/2011/relationships/chartStyle" Target="style372.xml"/><Relationship Id="rId2" Type="http://schemas.microsoft.com/office/2011/relationships/chartColorStyle" Target="colors372.xml"/><Relationship Id="rId3"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microsoft.com/office/2011/relationships/chartStyle" Target="style373.xml"/><Relationship Id="rId2" Type="http://schemas.microsoft.com/office/2011/relationships/chartColorStyle" Target="colors373.xml"/><Relationship Id="rId3"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microsoft.com/office/2011/relationships/chartStyle" Target="style374.xml"/><Relationship Id="rId2" Type="http://schemas.microsoft.com/office/2011/relationships/chartColorStyle" Target="colors374.xml"/><Relationship Id="rId3"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microsoft.com/office/2011/relationships/chartStyle" Target="style375.xml"/><Relationship Id="rId2" Type="http://schemas.microsoft.com/office/2011/relationships/chartColorStyle" Target="colors375.xml"/><Relationship Id="rId3"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microsoft.com/office/2011/relationships/chartStyle" Target="style376.xml"/><Relationship Id="rId2" Type="http://schemas.microsoft.com/office/2011/relationships/chartColorStyle" Target="colors376.xml"/><Relationship Id="rId3"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microsoft.com/office/2011/relationships/chartStyle" Target="style377.xml"/><Relationship Id="rId2" Type="http://schemas.microsoft.com/office/2011/relationships/chartColorStyle" Target="colors377.xml"/><Relationship Id="rId3"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microsoft.com/office/2011/relationships/chartStyle" Target="style378.xml"/><Relationship Id="rId2" Type="http://schemas.microsoft.com/office/2011/relationships/chartColorStyle" Target="colors378.xml"/><Relationship Id="rId3"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microsoft.com/office/2011/relationships/chartStyle" Target="style379.xml"/><Relationship Id="rId2" Type="http://schemas.microsoft.com/office/2011/relationships/chartColorStyle" Target="colors379.xml"/><Relationship Id="rId3"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microsoft.com/office/2011/relationships/chartStyle" Target="style380.xml"/><Relationship Id="rId2" Type="http://schemas.microsoft.com/office/2011/relationships/chartColorStyle" Target="colors380.xml"/><Relationship Id="rId3"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microsoft.com/office/2011/relationships/chartStyle" Target="style381.xml"/><Relationship Id="rId2" Type="http://schemas.microsoft.com/office/2011/relationships/chartColorStyle" Target="colors381.xml"/><Relationship Id="rId3"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microsoft.com/office/2011/relationships/chartStyle" Target="style382.xml"/><Relationship Id="rId2" Type="http://schemas.microsoft.com/office/2011/relationships/chartColorStyle" Target="colors382.xml"/><Relationship Id="rId3"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microsoft.com/office/2011/relationships/chartStyle" Target="style383.xml"/><Relationship Id="rId2" Type="http://schemas.microsoft.com/office/2011/relationships/chartColorStyle" Target="colors383.xml"/><Relationship Id="rId3"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microsoft.com/office/2011/relationships/chartStyle" Target="style384.xml"/><Relationship Id="rId2" Type="http://schemas.microsoft.com/office/2011/relationships/chartColorStyle" Target="colors384.xml"/><Relationship Id="rId3"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microsoft.com/office/2011/relationships/chartStyle" Target="style385.xml"/><Relationship Id="rId2" Type="http://schemas.microsoft.com/office/2011/relationships/chartColorStyle" Target="colors385.xml"/><Relationship Id="rId3"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microsoft.com/office/2011/relationships/chartStyle" Target="style386.xml"/><Relationship Id="rId2" Type="http://schemas.microsoft.com/office/2011/relationships/chartColorStyle" Target="colors386.xml"/><Relationship Id="rId3"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microsoft.com/office/2011/relationships/chartStyle" Target="style387.xml"/><Relationship Id="rId2" Type="http://schemas.microsoft.com/office/2011/relationships/chartColorStyle" Target="colors387.xml"/><Relationship Id="rId3"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microsoft.com/office/2011/relationships/chartStyle" Target="style388.xml"/><Relationship Id="rId2" Type="http://schemas.microsoft.com/office/2011/relationships/chartColorStyle" Target="colors388.xml"/><Relationship Id="rId3"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microsoft.com/office/2011/relationships/chartStyle" Target="style389.xml"/><Relationship Id="rId2" Type="http://schemas.microsoft.com/office/2011/relationships/chartColorStyle" Target="colors389.xml"/><Relationship Id="rId3"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microsoft.com/office/2011/relationships/chartStyle" Target="style390.xml"/><Relationship Id="rId2" Type="http://schemas.microsoft.com/office/2011/relationships/chartColorStyle" Target="colors390.xml"/><Relationship Id="rId3"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microsoft.com/office/2011/relationships/chartStyle" Target="style391.xml"/><Relationship Id="rId2" Type="http://schemas.microsoft.com/office/2011/relationships/chartColorStyle" Target="colors391.xml"/><Relationship Id="rId3"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microsoft.com/office/2011/relationships/chartStyle" Target="style392.xml"/><Relationship Id="rId2" Type="http://schemas.microsoft.com/office/2011/relationships/chartColorStyle" Target="colors392.xml"/><Relationship Id="rId3" Type="http://schemas.openxmlformats.org/officeDocument/2006/relationships/package" Target="../embeddings/Microsoft_Excel_Worksheet391.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IX 12</c:v>
                </c:pt>
              </c:strCache>
            </c:strRef>
          </c:cat>
          <c:val>
            <c:numRef>
              <c:f>Sheet1!$B$2:$B$5</c:f>
              <c:numCache>
                <c:formatCode>General</c:formatCode>
                <c:ptCount val="4"/>
                <c:pt idx="0">
                  <c:v>1619.42</c:v>
                </c:pt>
                <c:pt idx="1">
                  <c:v>1116.29</c:v>
                </c:pt>
                <c:pt idx="2">
                  <c:v>577.77</c:v>
                </c:pt>
                <c:pt idx="3">
                  <c:v>4966.24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70</a:t>
                    </a:r>
                  </a:p>
                  <a:p>
                    <a:r>
                      <a:t>1236.7</a:t>
                    </a:r>
                  </a:p>
                </c:rich>
              </c:tx>
              <c:dLblPos val="l"/>
              <c:showLegendKey val="0"/>
              <c:showVal val="1"/>
              <c:showCatName val="0"/>
              <c:showSerName val="0"/>
              <c:showPercent val="0"/>
              <c:showBubbleSize val="0"/>
            </c:dLbl>
            <c:dLbl>
              <c:idx val="1"/>
              <c:tx>
                <c:rich>
                  <a:bodyPr/>
                  <a:lstStyle/>
                  <a:p>
                    <a:r>
                      <a:t>IX 100</a:t>
                    </a:r>
                  </a:p>
                  <a:p>
                    <a:r>
                      <a:t>1084.28</a:t>
                    </a:r>
                  </a:p>
                </c:rich>
              </c:tx>
              <c:dLblPos val="l"/>
              <c:showLegendKey val="0"/>
              <c:showVal val="1"/>
              <c:showCatName val="0"/>
              <c:showSerName val="0"/>
              <c:showPercent val="0"/>
              <c:showBubbleSize val="0"/>
            </c:dLbl>
            <c:dLbl>
              <c:idx val="2"/>
              <c:tx>
                <c:rich>
                  <a:bodyPr/>
                  <a:lstStyle/>
                  <a:p>
                    <a:r>
                      <a:t>IX 100</a:t>
                    </a:r>
                  </a:p>
                  <a:p>
                    <a:r>
                      <a:t>545.74</a:t>
                    </a:r>
                  </a:p>
                </c:rich>
              </c:tx>
              <c:dLblPos val="l"/>
              <c:showLegendKey val="0"/>
              <c:showVal val="1"/>
              <c:showCatName val="0"/>
              <c:showSerName val="0"/>
              <c:showPercent val="0"/>
              <c:showBubbleSize val="0"/>
            </c:dLbl>
            <c:dLbl>
              <c:idx val="3"/>
              <c:tx>
                <c:rich>
                  <a:bodyPr/>
                  <a:lstStyle/>
                  <a:p>
                    <a:r>
                      <a:t>IX 12</a:t>
                    </a:r>
                  </a:p>
                  <a:p>
                    <a:r>
                      <a:t>818.45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IX 12</c:v>
                </c:pt>
              </c:strCache>
            </c:strRef>
          </c:cat>
          <c:val>
            <c:numRef>
              <c:f>Sheet1!$C$2:$C$5</c:f>
              <c:numCache>
                <c:formatCode>General</c:formatCode>
                <c:ptCount val="4"/>
                <c:pt idx="0">
                  <c:v>1236.7</c:v>
                </c:pt>
                <c:pt idx="1">
                  <c:v>1084.28</c:v>
                </c:pt>
                <c:pt idx="2">
                  <c:v>545.74</c:v>
                </c:pt>
                <c:pt idx="3">
                  <c:v>818.45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IX 12</c:v>
                </c:pt>
              </c:strCache>
            </c:strRef>
          </c:cat>
          <c:val>
            <c:numRef>
              <c:f>Sheet1!$D$2:$D$5</c:f>
              <c:numCache>
                <c:formatCode>General</c:formatCode>
                <c:ptCount val="4"/>
                <c:pt idx="0">
                  <c:v>1765.3</c:v>
                </c:pt>
                <c:pt idx="1">
                  <c:v>1234.88</c:v>
                </c:pt>
                <c:pt idx="2">
                  <c:v>576.11</c:v>
                </c:pt>
                <c:pt idx="3">
                  <c:v>4612.12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IX 12</c:v>
                </c:pt>
              </c:strCache>
            </c:strRef>
          </c:cat>
          <c:val>
            <c:numRef>
              <c:f>Sheet1!$E$2:$E$5</c:f>
              <c:numCache>
                <c:formatCode>General</c:formatCode>
                <c:ptCount val="4"/>
                <c:pt idx="0">
                  <c:v>6669.7</c:v>
                </c:pt>
                <c:pt idx="1">
                  <c:v>4378.39</c:v>
                </c:pt>
                <c:pt idx="2">
                  <c:v>4410.1</c:v>
                </c:pt>
                <c:pt idx="3">
                  <c:v>6920.35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IX 12</c:v>
                </c:pt>
              </c:strCache>
            </c:strRef>
          </c:cat>
          <c:val>
            <c:numRef>
              <c:f>Sheet1!$F$2:$F$5</c:f>
              <c:numCache>
                <c:formatCode>General</c:formatCode>
                <c:ptCount val="4"/>
                <c:pt idx="0">
                  <c:v>6698.8</c:v>
                </c:pt>
                <c:pt idx="3">
                  <c:v>8939.97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940.466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Sheet1!$B$2:$B$5</c:f>
              <c:numCache>
                <c:formatCode>General</c:formatCode>
                <c:ptCount val="4"/>
                <c:pt idx="0">
                  <c:v>1619.42</c:v>
                </c:pt>
                <c:pt idx="1">
                  <c:v>1116.29</c:v>
                </c:pt>
                <c:pt idx="2">
                  <c:v>577.77</c:v>
                </c:pt>
                <c:pt idx="3">
                  <c:v>4966.24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241</a:t>
                    </a:r>
                  </a:p>
                  <a:p>
                    <a:r>
                      <a:t>4025.53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Sheet1!$C$2:$C$5</c:f>
              <c:numCache>
                <c:formatCode>General</c:formatCode>
                <c:ptCount val="4"/>
                <c:pt idx="0">
                  <c:v>4025.53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Sheet1!$D$2:$D$5</c:f>
              <c:numCache>
                <c:formatCode>General</c:formatCode>
                <c:ptCount val="4"/>
                <c:pt idx="0">
                  <c:v>1668.14</c:v>
                </c:pt>
                <c:pt idx="1">
                  <c:v>1234.88</c:v>
                </c:pt>
                <c:pt idx="2">
                  <c:v>576.11</c:v>
                </c:pt>
                <c:pt idx="3">
                  <c:v>1089.6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Sheet1!$E$2:$E$5</c:f>
              <c:numCache>
                <c:formatCode>General</c:formatCode>
                <c:ptCount val="4"/>
                <c:pt idx="0">
                  <c:v>9899.08</c:v>
                </c:pt>
                <c:pt idx="2">
                  <c:v>4410.1</c:v>
                </c:pt>
                <c:pt idx="3">
                  <c:v>11019.7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Sheet1!$F$2:$F$5</c:f>
              <c:numCache>
                <c:formatCode>General</c:formatCode>
                <c:ptCount val="4"/>
                <c:pt idx="0">
                  <c:v>6699.24</c:v>
                </c:pt>
                <c:pt idx="3">
                  <c:v>8939.97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020.204"/>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Sheet1!$B$2:$B$4</c:f>
              <c:numCache>
                <c:formatCode>General</c:formatCode>
                <c:ptCount val="3"/>
                <c:pt idx="0">
                  <c:v>2358.94</c:v>
                </c:pt>
                <c:pt idx="1">
                  <c:v>1297.26</c:v>
                </c:pt>
                <c:pt idx="2">
                  <c:v>3054.6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239</a:t>
                    </a:r>
                  </a:p>
                  <a:p>
                    <a:r>
                      <a:t>4864.06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Sheet1!$C$2:$C$4</c:f>
              <c:numCache>
                <c:formatCode>General</c:formatCode>
                <c:ptCount val="3"/>
                <c:pt idx="0">
                  <c:v>4864.06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Sheet1!$D$2:$D$4</c:f>
              <c:numCache>
                <c:formatCode>General</c:formatCode>
                <c:ptCount val="3"/>
                <c:pt idx="0">
                  <c:v>2038.02</c:v>
                </c:pt>
                <c:pt idx="1">
                  <c:v>1613.64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Sheet1!$E$2:$E$4</c:f>
              <c:numCache>
                <c:formatCode>General</c:formatCode>
                <c:ptCount val="3"/>
                <c:pt idx="0">
                  <c:v>7520.08</c:v>
                </c:pt>
                <c:pt idx="2">
                  <c:v>5465.86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Sheet1!$F$2:$F$4</c:f>
              <c:numCache>
                <c:formatCode>General</c:formatCode>
                <c:ptCount val="3"/>
                <c:pt idx="0">
                  <c:v>10465.46</c:v>
                </c:pt>
                <c:pt idx="1">
                  <c:v>4674.35</c:v>
                </c:pt>
                <c:pt idx="2">
                  <c:v>12659.71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296.75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49</c:v>
                </c:pt>
                <c:pt idx="2">
                  <c:v>IX 3</c:v>
                </c:pt>
              </c:strCache>
            </c:strRef>
          </c:cat>
          <c:val>
            <c:numRef>
              <c:f>Sheet1!$B$2:$B$4</c:f>
              <c:numCache>
                <c:formatCode>General</c:formatCode>
                <c:ptCount val="3"/>
                <c:pt idx="0">
                  <c:v>1609.05</c:v>
                </c:pt>
                <c:pt idx="1">
                  <c:v>1203.72</c:v>
                </c:pt>
                <c:pt idx="2">
                  <c:v>2417.62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73</a:t>
                    </a:r>
                  </a:p>
                  <a:p>
                    <a:r>
                      <a:t>1307.11</a:t>
                    </a:r>
                  </a:p>
                </c:rich>
              </c:tx>
              <c:dLblPos val="l"/>
              <c:showLegendKey val="0"/>
              <c:showVal val="1"/>
              <c:showCatName val="0"/>
              <c:showSerName val="0"/>
              <c:showPercent val="0"/>
              <c:showBubbleSize val="0"/>
            </c:dLbl>
            <c:dLbl>
              <c:idx val="1"/>
              <c:tx>
                <c:rich>
                  <a:bodyPr/>
                  <a:lstStyle/>
                  <a:p>
                    <a:r>
                      <a:t>IX 49</a:t>
                    </a:r>
                  </a:p>
                  <a:p>
                    <a:r>
                      <a:t>756.28</a:t>
                    </a:r>
                  </a:p>
                </c:rich>
              </c:tx>
              <c:dLblPos val="l"/>
              <c:showLegendKey val="0"/>
              <c:showVal val="1"/>
              <c:showCatName val="0"/>
              <c:showSerName val="0"/>
              <c:showPercent val="0"/>
              <c:showBubbleSize val="0"/>
            </c:dLbl>
            <c:dLbl>
              <c:idx val="2"/>
              <c:tx>
                <c:rich>
                  <a:bodyPr/>
                  <a:lstStyle/>
                  <a:p>
                    <a:r>
                      <a:t>IX 3</a:t>
                    </a:r>
                  </a:p>
                  <a:p>
                    <a:r>
                      <a:t>1229.11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49</c:v>
                </c:pt>
                <c:pt idx="2">
                  <c:v>IX 3</c:v>
                </c:pt>
              </c:strCache>
            </c:strRef>
          </c:cat>
          <c:val>
            <c:numRef>
              <c:f>Sheet1!$C$2:$C$4</c:f>
              <c:numCache>
                <c:formatCode>General</c:formatCode>
                <c:ptCount val="3"/>
                <c:pt idx="0">
                  <c:v>1307.11</c:v>
                </c:pt>
                <c:pt idx="1">
                  <c:v>756.28</c:v>
                </c:pt>
                <c:pt idx="2">
                  <c:v>1229.11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49</c:v>
                </c:pt>
                <c:pt idx="2">
                  <c:v>IX 3</c:v>
                </c:pt>
              </c:strCache>
            </c:strRef>
          </c:cat>
          <c:val>
            <c:numRef>
              <c:f>Sheet1!$D$2:$D$4</c:f>
              <c:numCache>
                <c:formatCode>General</c:formatCode>
                <c:ptCount val="3"/>
                <c:pt idx="0">
                  <c:v>1788.33</c:v>
                </c:pt>
                <c:pt idx="1">
                  <c:v>1549.69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49</c:v>
                </c:pt>
                <c:pt idx="2">
                  <c:v>IX 3</c:v>
                </c:pt>
              </c:strCache>
            </c:strRef>
          </c:cat>
          <c:val>
            <c:numRef>
              <c:f>Sheet1!$E$2:$E$4</c:f>
              <c:numCache>
                <c:formatCode>General</c:formatCode>
                <c:ptCount val="3"/>
                <c:pt idx="0">
                  <c:v>7149.1</c:v>
                </c:pt>
                <c:pt idx="2">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49</c:v>
                </c:pt>
                <c:pt idx="2">
                  <c:v>IX 3</c:v>
                </c:pt>
              </c:strCache>
            </c:strRef>
          </c:cat>
          <c:val>
            <c:numRef>
              <c:f>Sheet1!$F$2:$F$4</c:f>
              <c:numCache>
                <c:formatCode>General</c:formatCode>
                <c:ptCount val="3"/>
                <c:pt idx="2">
                  <c:v>6947.6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838.5"/>
          <c:min val="755.77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78</c:v>
                </c:pt>
                <c:pt idx="1">
                  <c:v>IX 86</c:v>
                </c:pt>
                <c:pt idx="2">
                  <c:v>IX 5</c:v>
                </c:pt>
              </c:strCache>
            </c:strRef>
          </c:cat>
          <c:val>
            <c:numRef>
              <c:f>Sheet1!$B$2:$B$4</c:f>
              <c:numCache>
                <c:formatCode>General</c:formatCode>
                <c:ptCount val="3"/>
                <c:pt idx="0">
                  <c:v>1609.05</c:v>
                </c:pt>
                <c:pt idx="1">
                  <c:v>1203.72</c:v>
                </c:pt>
                <c:pt idx="2">
                  <c:v>2417.62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78</a:t>
                    </a:r>
                  </a:p>
                  <a:p>
                    <a:r>
                      <a:t>1400.61</a:t>
                    </a:r>
                  </a:p>
                </c:rich>
              </c:tx>
              <c:dLblPos val="l"/>
              <c:showLegendKey val="0"/>
              <c:showVal val="1"/>
              <c:showCatName val="0"/>
              <c:showSerName val="0"/>
              <c:showPercent val="0"/>
              <c:showBubbleSize val="0"/>
            </c:dLbl>
            <c:dLbl>
              <c:idx val="1"/>
              <c:tx>
                <c:rich>
                  <a:bodyPr/>
                  <a:lstStyle/>
                  <a:p>
                    <a:r>
                      <a:t>IX 86</a:t>
                    </a:r>
                  </a:p>
                  <a:p>
                    <a:r>
                      <a:t>1337.32</a:t>
                    </a:r>
                  </a:p>
                </c:rich>
              </c:tx>
              <c:dLblPos val="l"/>
              <c:showLegendKey val="0"/>
              <c:showVal val="1"/>
              <c:showCatName val="0"/>
              <c:showSerName val="0"/>
              <c:showPercent val="0"/>
              <c:showBubbleSize val="0"/>
            </c:dLbl>
            <c:dLbl>
              <c:idx val="2"/>
              <c:tx>
                <c:rich>
                  <a:bodyPr/>
                  <a:lstStyle/>
                  <a:p>
                    <a:r>
                      <a:t>IX 5</a:t>
                    </a:r>
                  </a:p>
                  <a:p>
                    <a:r>
                      <a:t>2035.13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78</c:v>
                </c:pt>
                <c:pt idx="1">
                  <c:v>IX 86</c:v>
                </c:pt>
                <c:pt idx="2">
                  <c:v>IX 5</c:v>
                </c:pt>
              </c:strCache>
            </c:strRef>
          </c:cat>
          <c:val>
            <c:numRef>
              <c:f>Sheet1!$C$2:$C$4</c:f>
              <c:numCache>
                <c:formatCode>General</c:formatCode>
                <c:ptCount val="3"/>
                <c:pt idx="0">
                  <c:v>1400.61</c:v>
                </c:pt>
                <c:pt idx="1">
                  <c:v>1337.32</c:v>
                </c:pt>
                <c:pt idx="2">
                  <c:v>2035.13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78</c:v>
                </c:pt>
                <c:pt idx="1">
                  <c:v>IX 86</c:v>
                </c:pt>
                <c:pt idx="2">
                  <c:v>IX 5</c:v>
                </c:pt>
              </c:strCache>
            </c:strRef>
          </c:cat>
          <c:val>
            <c:numRef>
              <c:f>Sheet1!$D$2:$D$4</c:f>
              <c:numCache>
                <c:formatCode>General</c:formatCode>
                <c:ptCount val="3"/>
                <c:pt idx="0">
                  <c:v>1788.33</c:v>
                </c:pt>
                <c:pt idx="1">
                  <c:v>1549.69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78</c:v>
                </c:pt>
                <c:pt idx="1">
                  <c:v>IX 86</c:v>
                </c:pt>
                <c:pt idx="2">
                  <c:v>IX 5</c:v>
                </c:pt>
              </c:strCache>
            </c:strRef>
          </c:cat>
          <c:val>
            <c:numRef>
              <c:f>Sheet1!$E$2:$E$4</c:f>
              <c:numCache>
                <c:formatCode>General</c:formatCode>
                <c:ptCount val="3"/>
                <c:pt idx="0">
                  <c:v>7149.1</c:v>
                </c:pt>
                <c:pt idx="2">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78</c:v>
                </c:pt>
                <c:pt idx="1">
                  <c:v>IX 86</c:v>
                </c:pt>
                <c:pt idx="2">
                  <c:v>IX 5</c:v>
                </c:pt>
              </c:strCache>
            </c:strRef>
          </c:cat>
          <c:val>
            <c:numRef>
              <c:f>Sheet1!$F$2:$F$4</c:f>
              <c:numCache>
                <c:formatCode>General</c:formatCode>
                <c:ptCount val="3"/>
                <c:pt idx="2">
                  <c:v>6947.6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838.5"/>
          <c:min val="1203.21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Sheet1!$B$2:$B$4</c:f>
              <c:numCache>
                <c:formatCode>General</c:formatCode>
                <c:ptCount val="3"/>
                <c:pt idx="0">
                  <c:v>1609.05</c:v>
                </c:pt>
                <c:pt idx="1">
                  <c:v>1203.72</c:v>
                </c:pt>
                <c:pt idx="2">
                  <c:v>2417.62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263</a:t>
                    </a:r>
                  </a:p>
                  <a:p>
                    <a:r>
                      <a:t>4707.87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Sheet1!$C$2:$C$4</c:f>
              <c:numCache>
                <c:formatCode>General</c:formatCode>
                <c:ptCount val="3"/>
                <c:pt idx="0">
                  <c:v>4707.87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Sheet1!$D$2:$D$4</c:f>
              <c:numCache>
                <c:formatCode>General</c:formatCode>
                <c:ptCount val="3"/>
                <c:pt idx="0">
                  <c:v>1788.33</c:v>
                </c:pt>
                <c:pt idx="1">
                  <c:v>1549.69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Sheet1!$E$2:$E$4</c:f>
              <c:numCache>
                <c:formatCode>General</c:formatCode>
                <c:ptCount val="3"/>
                <c:pt idx="0">
                  <c:v>7149.1</c:v>
                </c:pt>
                <c:pt idx="2">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Sheet1!$F$2:$F$4</c:f>
              <c:numCache>
                <c:formatCode>General</c:formatCode>
                <c:ptCount val="3"/>
                <c:pt idx="2">
                  <c:v>6947.6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838.5"/>
          <c:min val="1203.21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49</c:v>
                </c:pt>
                <c:pt idx="2">
                  <c:v>IX 11</c:v>
                </c:pt>
              </c:strCache>
            </c:strRef>
          </c:cat>
          <c:val>
            <c:numRef>
              <c:f>Sheet1!$B$2:$B$4</c:f>
              <c:numCache>
                <c:formatCode>General</c:formatCode>
                <c:ptCount val="3"/>
                <c:pt idx="0">
                  <c:v>1864.61</c:v>
                </c:pt>
                <c:pt idx="1">
                  <c:v>1262.55</c:v>
                </c:pt>
                <c:pt idx="2">
                  <c:v>3017.89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1339.16</a:t>
                    </a:r>
                  </a:p>
                </c:rich>
              </c:tx>
              <c:dLblPos val="l"/>
              <c:showLegendKey val="0"/>
              <c:showVal val="1"/>
              <c:showCatName val="0"/>
              <c:showSerName val="0"/>
              <c:showPercent val="0"/>
              <c:showBubbleSize val="0"/>
            </c:dLbl>
            <c:dLbl>
              <c:idx val="1"/>
              <c:tx>
                <c:rich>
                  <a:bodyPr/>
                  <a:lstStyle/>
                  <a:p>
                    <a:r>
                      <a:t>IX 49</a:t>
                    </a:r>
                  </a:p>
                  <a:p>
                    <a:r>
                      <a:t>803.44</a:t>
                    </a:r>
                  </a:p>
                </c:rich>
              </c:tx>
              <c:dLblPos val="l"/>
              <c:showLegendKey val="0"/>
              <c:showVal val="1"/>
              <c:showCatName val="0"/>
              <c:showSerName val="0"/>
              <c:showPercent val="0"/>
              <c:showBubbleSize val="0"/>
            </c:dLbl>
            <c:dLbl>
              <c:idx val="2"/>
              <c:tx>
                <c:rich>
                  <a:bodyPr/>
                  <a:lstStyle/>
                  <a:p>
                    <a:r>
                      <a:t>IX 11</a:t>
                    </a:r>
                  </a:p>
                  <a:p>
                    <a:r>
                      <a:t>1047.8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49</c:v>
                </c:pt>
                <c:pt idx="2">
                  <c:v>IX 11</c:v>
                </c:pt>
              </c:strCache>
            </c:strRef>
          </c:cat>
          <c:val>
            <c:numRef>
              <c:f>Sheet1!$C$2:$C$4</c:f>
              <c:numCache>
                <c:formatCode>General</c:formatCode>
                <c:ptCount val="3"/>
                <c:pt idx="0">
                  <c:v>1339.16</c:v>
                </c:pt>
                <c:pt idx="1">
                  <c:v>803.44</c:v>
                </c:pt>
                <c:pt idx="2">
                  <c:v>1047.8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49</c:v>
                </c:pt>
                <c:pt idx="2">
                  <c:v>IX 11</c:v>
                </c:pt>
              </c:strCache>
            </c:strRef>
          </c:cat>
          <c:val>
            <c:numRef>
              <c:f>Sheet1!$D$2:$D$4</c:f>
              <c:numCache>
                <c:formatCode>General</c:formatCode>
                <c:ptCount val="3"/>
                <c:pt idx="0">
                  <c:v>1932.72</c:v>
                </c:pt>
                <c:pt idx="1">
                  <c:v>1654.6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49</c:v>
                </c:pt>
                <c:pt idx="2">
                  <c:v>IX 11</c:v>
                </c:pt>
              </c:strCache>
            </c:strRef>
          </c:cat>
          <c:val>
            <c:numRef>
              <c:f>Sheet1!$E$2:$E$4</c:f>
              <c:numCache>
                <c:formatCode>General</c:formatCode>
                <c:ptCount val="3"/>
                <c:pt idx="0">
                  <c:v>6422.78</c:v>
                </c:pt>
                <c:pt idx="2">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49</c:v>
                </c:pt>
                <c:pt idx="2">
                  <c:v>IX 11</c:v>
                </c:pt>
              </c:strCache>
            </c:strRef>
          </c:cat>
          <c:val>
            <c:numRef>
              <c:f>Sheet1!$F$2:$F$4</c:f>
              <c:numCache>
                <c:formatCode>General</c:formatCode>
                <c:ptCount val="3"/>
                <c:pt idx="0">
                  <c:v>12088.33</c:v>
                </c:pt>
                <c:pt idx="1">
                  <c:v>4920.52</c:v>
                </c:pt>
                <c:pt idx="2">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802.937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84</c:v>
                </c:pt>
                <c:pt idx="2">
                  <c:v>IX 19</c:v>
                </c:pt>
              </c:strCache>
            </c:strRef>
          </c:cat>
          <c:val>
            <c:numRef>
              <c:f>Sheet1!$B$2:$B$4</c:f>
              <c:numCache>
                <c:formatCode>General</c:formatCode>
                <c:ptCount val="3"/>
                <c:pt idx="0">
                  <c:v>1864.61</c:v>
                </c:pt>
                <c:pt idx="1">
                  <c:v>1262.55</c:v>
                </c:pt>
                <c:pt idx="2">
                  <c:v>3017.89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1329.87</a:t>
                    </a:r>
                  </a:p>
                </c:rich>
              </c:tx>
              <c:dLblPos val="l"/>
              <c:showLegendKey val="0"/>
              <c:showVal val="1"/>
              <c:showCatName val="0"/>
              <c:showSerName val="0"/>
              <c:showPercent val="0"/>
              <c:showBubbleSize val="0"/>
            </c:dLbl>
            <c:dLbl>
              <c:idx val="1"/>
              <c:tx>
                <c:rich>
                  <a:bodyPr/>
                  <a:lstStyle/>
                  <a:p>
                    <a:r>
                      <a:t>IX 84</a:t>
                    </a:r>
                  </a:p>
                  <a:p>
                    <a:r>
                      <a:t>1384.1</a:t>
                    </a:r>
                  </a:p>
                </c:rich>
              </c:tx>
              <c:dLblPos val="l"/>
              <c:showLegendKey val="0"/>
              <c:showVal val="1"/>
              <c:showCatName val="0"/>
              <c:showSerName val="0"/>
              <c:showPercent val="0"/>
              <c:showBubbleSize val="0"/>
            </c:dLbl>
            <c:dLbl>
              <c:idx val="2"/>
              <c:tx>
                <c:rich>
                  <a:bodyPr/>
                  <a:lstStyle/>
                  <a:p>
                    <a:r>
                      <a:t>IX 19</a:t>
                    </a:r>
                  </a:p>
                  <a:p>
                    <a:r>
                      <a:t>1789.45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84</c:v>
                </c:pt>
                <c:pt idx="2">
                  <c:v>IX 19</c:v>
                </c:pt>
              </c:strCache>
            </c:strRef>
          </c:cat>
          <c:val>
            <c:numRef>
              <c:f>Sheet1!$C$2:$C$4</c:f>
              <c:numCache>
                <c:formatCode>General</c:formatCode>
                <c:ptCount val="3"/>
                <c:pt idx="0">
                  <c:v>1329.87</c:v>
                </c:pt>
                <c:pt idx="1">
                  <c:v>1384.1</c:v>
                </c:pt>
                <c:pt idx="2">
                  <c:v>1789.45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84</c:v>
                </c:pt>
                <c:pt idx="2">
                  <c:v>IX 19</c:v>
                </c:pt>
              </c:strCache>
            </c:strRef>
          </c:cat>
          <c:val>
            <c:numRef>
              <c:f>Sheet1!$D$2:$D$4</c:f>
              <c:numCache>
                <c:formatCode>General</c:formatCode>
                <c:ptCount val="3"/>
                <c:pt idx="0">
                  <c:v>1932.72</c:v>
                </c:pt>
                <c:pt idx="1">
                  <c:v>1654.6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84</c:v>
                </c:pt>
                <c:pt idx="2">
                  <c:v>IX 19</c:v>
                </c:pt>
              </c:strCache>
            </c:strRef>
          </c:cat>
          <c:val>
            <c:numRef>
              <c:f>Sheet1!$E$2:$E$4</c:f>
              <c:numCache>
                <c:formatCode>General</c:formatCode>
                <c:ptCount val="3"/>
                <c:pt idx="0">
                  <c:v>6422.78</c:v>
                </c:pt>
                <c:pt idx="2">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84</c:v>
                </c:pt>
                <c:pt idx="2">
                  <c:v>IX 19</c:v>
                </c:pt>
              </c:strCache>
            </c:strRef>
          </c:cat>
          <c:val>
            <c:numRef>
              <c:f>Sheet1!$F$2:$F$4</c:f>
              <c:numCache>
                <c:formatCode>General</c:formatCode>
                <c:ptCount val="3"/>
                <c:pt idx="0">
                  <c:v>12088.33</c:v>
                </c:pt>
                <c:pt idx="1">
                  <c:v>4920.52</c:v>
                </c:pt>
                <c:pt idx="2">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262.05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1864.61</c:v>
                </c:pt>
                <c:pt idx="1">
                  <c:v>1262.55</c:v>
                </c:pt>
                <c:pt idx="2">
                  <c:v>3017.89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4873.15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4873.15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1932.72</c:v>
                </c:pt>
                <c:pt idx="1">
                  <c:v>1654.6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6422.78</c:v>
                </c:pt>
                <c:pt idx="2">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0">
                  <c:v>12088.33</c:v>
                </c:pt>
                <c:pt idx="1">
                  <c:v>4920.52</c:v>
                </c:pt>
                <c:pt idx="2">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262.05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11</c:v>
                </c:pt>
              </c:strCache>
            </c:strRef>
          </c:cat>
          <c:val>
            <c:numRef>
              <c:f>Sheet1!$B$2:$B$4</c:f>
              <c:numCache>
                <c:formatCode>General</c:formatCode>
                <c:ptCount val="3"/>
                <c:pt idx="0">
                  <c:v>1861.63</c:v>
                </c:pt>
                <c:pt idx="1">
                  <c:v>1263.15</c:v>
                </c:pt>
                <c:pt idx="2">
                  <c:v>2939.08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1364.28</a:t>
                    </a:r>
                  </a:p>
                </c:rich>
              </c:tx>
              <c:dLblPos val="l"/>
              <c:showLegendKey val="0"/>
              <c:showVal val="1"/>
              <c:showCatName val="0"/>
              <c:showSerName val="0"/>
              <c:showPercent val="0"/>
              <c:showBubbleSize val="0"/>
            </c:dLbl>
            <c:dLbl>
              <c:idx val="1"/>
              <c:tx>
                <c:rich>
                  <a:bodyPr/>
                  <a:lstStyle/>
                  <a:p>
                    <a:r>
                      <a:t>IX 50</a:t>
                    </a:r>
                  </a:p>
                  <a:p>
                    <a:r>
                      <a:t>839.9</a:t>
                    </a:r>
                  </a:p>
                </c:rich>
              </c:tx>
              <c:dLblPos val="l"/>
              <c:showLegendKey val="0"/>
              <c:showVal val="1"/>
              <c:showCatName val="0"/>
              <c:showSerName val="0"/>
              <c:showPercent val="0"/>
              <c:showBubbleSize val="0"/>
            </c:dLbl>
            <c:dLbl>
              <c:idx val="2"/>
              <c:tx>
                <c:rich>
                  <a:bodyPr/>
                  <a:lstStyle/>
                  <a:p>
                    <a:r>
                      <a:t>IX 11</a:t>
                    </a:r>
                  </a:p>
                  <a:p>
                    <a:r>
                      <a:t>1110.67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11</c:v>
                </c:pt>
              </c:strCache>
            </c:strRef>
          </c:cat>
          <c:val>
            <c:numRef>
              <c:f>Sheet1!$C$2:$C$4</c:f>
              <c:numCache>
                <c:formatCode>General</c:formatCode>
                <c:ptCount val="3"/>
                <c:pt idx="0">
                  <c:v>1364.28</c:v>
                </c:pt>
                <c:pt idx="1">
                  <c:v>839.9</c:v>
                </c:pt>
                <c:pt idx="2">
                  <c:v>1110.67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11</c:v>
                </c:pt>
              </c:strCache>
            </c:strRef>
          </c:cat>
          <c:val>
            <c:numRef>
              <c:f>Sheet1!$D$2:$D$4</c:f>
              <c:numCache>
                <c:formatCode>General</c:formatCode>
                <c:ptCount val="3"/>
                <c:pt idx="0">
                  <c:v>1965.83</c:v>
                </c:pt>
                <c:pt idx="1">
                  <c:v>1676.25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11</c:v>
                </c:pt>
              </c:strCache>
            </c:strRef>
          </c:cat>
          <c:val>
            <c:numRef>
              <c:f>Sheet1!$E$2:$E$4</c:f>
              <c:numCache>
                <c:formatCode>General</c:formatCode>
                <c:ptCount val="3"/>
                <c:pt idx="0">
                  <c:v>6432.5</c:v>
                </c:pt>
                <c:pt idx="2">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11</c:v>
                </c:pt>
              </c:strCache>
            </c:strRef>
          </c:cat>
          <c:val>
            <c:numRef>
              <c:f>Sheet1!$F$2:$F$4</c:f>
              <c:numCache>
                <c:formatCode>General</c:formatCode>
                <c:ptCount val="3"/>
                <c:pt idx="0">
                  <c:v>699.61</c:v>
                </c:pt>
                <c:pt idx="1">
                  <c:v>616.04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325.8488"/>
          <c:min val="615.54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17</c:v>
                </c:pt>
              </c:strCache>
            </c:strRef>
          </c:cat>
          <c:val>
            <c:numRef>
              <c:f>Sheet1!$B$2:$B$4</c:f>
              <c:numCache>
                <c:formatCode>General</c:formatCode>
                <c:ptCount val="3"/>
                <c:pt idx="0">
                  <c:v>1861.63</c:v>
                </c:pt>
                <c:pt idx="1">
                  <c:v>1263.15</c:v>
                </c:pt>
                <c:pt idx="2">
                  <c:v>2939.08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71</a:t>
                    </a:r>
                  </a:p>
                  <a:p>
                    <a:r>
                      <a:t>1398.06</a:t>
                    </a:r>
                  </a:p>
                </c:rich>
              </c:tx>
              <c:dLblPos val="l"/>
              <c:showLegendKey val="0"/>
              <c:showVal val="1"/>
              <c:showCatName val="0"/>
              <c:showSerName val="0"/>
              <c:showPercent val="0"/>
              <c:showBubbleSize val="0"/>
            </c:dLbl>
            <c:dLbl>
              <c:idx val="1"/>
              <c:tx>
                <c:rich>
                  <a:bodyPr/>
                  <a:lstStyle/>
                  <a:p>
                    <a:r>
                      <a:t>IX 85</a:t>
                    </a:r>
                  </a:p>
                  <a:p>
                    <a:r>
                      <a:t>1433.16</a:t>
                    </a:r>
                  </a:p>
                </c:rich>
              </c:tx>
              <c:dLblPos val="l"/>
              <c:showLegendKey val="0"/>
              <c:showVal val="1"/>
              <c:showCatName val="0"/>
              <c:showSerName val="0"/>
              <c:showPercent val="0"/>
              <c:showBubbleSize val="0"/>
            </c:dLbl>
            <c:dLbl>
              <c:idx val="2"/>
              <c:tx>
                <c:rich>
                  <a:bodyPr/>
                  <a:lstStyle/>
                  <a:p>
                    <a:r>
                      <a:t>IX 17</a:t>
                    </a:r>
                  </a:p>
                  <a:p>
                    <a:r>
                      <a:t>1741.83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17</c:v>
                </c:pt>
              </c:strCache>
            </c:strRef>
          </c:cat>
          <c:val>
            <c:numRef>
              <c:f>Sheet1!$C$2:$C$4</c:f>
              <c:numCache>
                <c:formatCode>General</c:formatCode>
                <c:ptCount val="3"/>
                <c:pt idx="0">
                  <c:v>1398.06</c:v>
                </c:pt>
                <c:pt idx="1">
                  <c:v>1433.16</c:v>
                </c:pt>
                <c:pt idx="2">
                  <c:v>1741.83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17</c:v>
                </c:pt>
              </c:strCache>
            </c:strRef>
          </c:cat>
          <c:val>
            <c:numRef>
              <c:f>Sheet1!$D$2:$D$4</c:f>
              <c:numCache>
                <c:formatCode>General</c:formatCode>
                <c:ptCount val="3"/>
                <c:pt idx="0">
                  <c:v>1965.83</c:v>
                </c:pt>
                <c:pt idx="1">
                  <c:v>1676.25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17</c:v>
                </c:pt>
              </c:strCache>
            </c:strRef>
          </c:cat>
          <c:val>
            <c:numRef>
              <c:f>Sheet1!$E$2:$E$4</c:f>
              <c:numCache>
                <c:formatCode>General</c:formatCode>
                <c:ptCount val="3"/>
                <c:pt idx="0">
                  <c:v>6432.5</c:v>
                </c:pt>
                <c:pt idx="2">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17</c:v>
                </c:pt>
              </c:strCache>
            </c:strRef>
          </c:cat>
          <c:val>
            <c:numRef>
              <c:f>Sheet1!$F$2:$F$4</c:f>
              <c:numCache>
                <c:formatCode>General</c:formatCode>
                <c:ptCount val="3"/>
                <c:pt idx="0">
                  <c:v>699.61</c:v>
                </c:pt>
                <c:pt idx="1">
                  <c:v>616.04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325.8488"/>
          <c:min val="615.54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Sheet1!$B$2:$B$4</c:f>
              <c:numCache>
                <c:formatCode>General</c:formatCode>
                <c:ptCount val="3"/>
                <c:pt idx="0">
                  <c:v>1861.63</c:v>
                </c:pt>
                <c:pt idx="1">
                  <c:v>1263.15</c:v>
                </c:pt>
                <c:pt idx="2">
                  <c:v>2939.08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253</a:t>
                    </a:r>
                  </a:p>
                  <a:p>
                    <a:r>
                      <a:t>4967.24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Sheet1!$C$2:$C$4</c:f>
              <c:numCache>
                <c:formatCode>General</c:formatCode>
                <c:ptCount val="3"/>
                <c:pt idx="0">
                  <c:v>4967.24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Sheet1!$D$2:$D$4</c:f>
              <c:numCache>
                <c:formatCode>General</c:formatCode>
                <c:ptCount val="3"/>
                <c:pt idx="0">
                  <c:v>1965.83</c:v>
                </c:pt>
                <c:pt idx="1">
                  <c:v>1676.25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Sheet1!$E$2:$E$4</c:f>
              <c:numCache>
                <c:formatCode>General</c:formatCode>
                <c:ptCount val="3"/>
                <c:pt idx="0">
                  <c:v>6432.5</c:v>
                </c:pt>
                <c:pt idx="2">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Sheet1!$F$2:$F$4</c:f>
              <c:numCache>
                <c:formatCode>General</c:formatCode>
                <c:ptCount val="3"/>
                <c:pt idx="0">
                  <c:v>699.61</c:v>
                </c:pt>
                <c:pt idx="1">
                  <c:v>616.04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325.8488"/>
          <c:min val="615.54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
                </c:pt>
              </c:strCache>
            </c:strRef>
          </c:cat>
          <c:val>
            <c:numRef>
              <c:f>Sheet1!$B$2:$B$5</c:f>
              <c:numCache>
                <c:formatCode>General</c:formatCode>
                <c:ptCount val="4"/>
                <c:pt idx="0">
                  <c:v>1648.45</c:v>
                </c:pt>
                <c:pt idx="1">
                  <c:v>1077.75</c:v>
                </c:pt>
                <c:pt idx="2">
                  <c:v>545.78</c:v>
                </c:pt>
                <c:pt idx="3">
                  <c:v>3967.34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1216.69</a:t>
                    </a:r>
                  </a:p>
                </c:rich>
              </c:tx>
              <c:dLblPos val="l"/>
              <c:showLegendKey val="0"/>
              <c:showVal val="1"/>
              <c:showCatName val="0"/>
              <c:showSerName val="0"/>
              <c:showPercent val="0"/>
              <c:showBubbleSize val="0"/>
            </c:dLbl>
            <c:dLbl>
              <c:idx val="1"/>
              <c:tx>
                <c:rich>
                  <a:bodyPr/>
                  <a:lstStyle/>
                  <a:p>
                    <a:r>
                      <a:t>IX 100</a:t>
                    </a:r>
                  </a:p>
                  <a:p>
                    <a:r>
                      <a:t>1162.17</a:t>
                    </a:r>
                  </a:p>
                </c:rich>
              </c:tx>
              <c:dLblPos val="l"/>
              <c:showLegendKey val="0"/>
              <c:showVal val="1"/>
              <c:showCatName val="0"/>
              <c:showSerName val="0"/>
              <c:showPercent val="0"/>
              <c:showBubbleSize val="0"/>
            </c:dLbl>
            <c:dLbl>
              <c:idx val="2"/>
              <c:tx>
                <c:rich>
                  <a:bodyPr/>
                  <a:lstStyle/>
                  <a:p>
                    <a:r>
                      <a:t>IX 100</a:t>
                    </a:r>
                  </a:p>
                  <a:p>
                    <a:r>
                      <a:t>716.05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
                </c:pt>
              </c:strCache>
            </c:strRef>
          </c:cat>
          <c:val>
            <c:numRef>
              <c:f>Sheet1!$C$2:$C$5</c:f>
              <c:numCache>
                <c:formatCode>General</c:formatCode>
                <c:ptCount val="4"/>
                <c:pt idx="0">
                  <c:v>1216.69</c:v>
                </c:pt>
                <c:pt idx="1">
                  <c:v>1162.17</c:v>
                </c:pt>
                <c:pt idx="2">
                  <c:v>716.05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
                </c:pt>
              </c:strCache>
            </c:strRef>
          </c:cat>
          <c:val>
            <c:numRef>
              <c:f>Sheet1!$D$2:$D$5</c:f>
              <c:numCache>
                <c:formatCode>General</c:formatCode>
                <c:ptCount val="4"/>
                <c:pt idx="0">
                  <c:v>1686.75</c:v>
                </c:pt>
                <c:pt idx="1">
                  <c:v>1233.61</c:v>
                </c:pt>
                <c:pt idx="2">
                  <c:v>588.77</c:v>
                </c:pt>
                <c:pt idx="3">
                  <c:v>941.42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
                </c:pt>
              </c:strCache>
            </c:strRef>
          </c:cat>
          <c:val>
            <c:numRef>
              <c:f>Sheet1!$E$2:$E$5</c:f>
              <c:numCache>
                <c:formatCode>General</c:formatCode>
                <c:ptCount val="4"/>
                <c:pt idx="0">
                  <c:v>3258.51</c:v>
                </c:pt>
                <c:pt idx="3">
                  <c:v>4873.57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
                </c:pt>
              </c:strCache>
            </c:strRef>
          </c:cat>
          <c:val>
            <c:numRef>
              <c:f>Sheet1!$F$2:$F$5</c:f>
              <c:numCache>
                <c:formatCode>General</c:formatCode>
                <c:ptCount val="4"/>
                <c:pt idx="0">
                  <c:v>7868.04</c:v>
                </c:pt>
                <c:pt idx="3">
                  <c:v>6619.23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868.5426"/>
          <c:min val="545.279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2</c:v>
                </c:pt>
              </c:strCache>
            </c:strRef>
          </c:cat>
          <c:val>
            <c:numRef>
              <c:f>Sheet1!$B$2:$B$4</c:f>
              <c:numCache>
                <c:formatCode>General</c:formatCode>
                <c:ptCount val="3"/>
                <c:pt idx="0">
                  <c:v>1812.45</c:v>
                </c:pt>
                <c:pt idx="1">
                  <c:v>1353.73</c:v>
                </c:pt>
                <c:pt idx="2">
                  <c:v>2563.65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1368.21</a:t>
                    </a:r>
                  </a:p>
                </c:rich>
              </c:tx>
              <c:dLblPos val="l"/>
              <c:showLegendKey val="0"/>
              <c:showVal val="1"/>
              <c:showCatName val="0"/>
              <c:showSerName val="0"/>
              <c:showPercent val="0"/>
              <c:showBubbleSize val="0"/>
            </c:dLbl>
            <c:dLbl>
              <c:idx val="1"/>
              <c:tx>
                <c:rich>
                  <a:bodyPr/>
                  <a:lstStyle/>
                  <a:p>
                    <a:r>
                      <a:t>IX 50</a:t>
                    </a:r>
                  </a:p>
                  <a:p>
                    <a:r>
                      <a:t>840.89</a:t>
                    </a:r>
                  </a:p>
                </c:rich>
              </c:tx>
              <c:dLblPos val="l"/>
              <c:showLegendKey val="0"/>
              <c:showVal val="1"/>
              <c:showCatName val="0"/>
              <c:showSerName val="0"/>
              <c:showPercent val="0"/>
              <c:showBubbleSize val="0"/>
            </c:dLbl>
            <c:dLbl>
              <c:idx val="2"/>
              <c:tx>
                <c:rich>
                  <a:bodyPr/>
                  <a:lstStyle/>
                  <a:p>
                    <a:r>
                      <a:t>IX 2</a:t>
                    </a:r>
                  </a:p>
                  <a:p>
                    <a:r>
                      <a:t>1575.5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2</c:v>
                </c:pt>
              </c:strCache>
            </c:strRef>
          </c:cat>
          <c:val>
            <c:numRef>
              <c:f>Sheet1!$C$2:$C$4</c:f>
              <c:numCache>
                <c:formatCode>General</c:formatCode>
                <c:ptCount val="3"/>
                <c:pt idx="0">
                  <c:v>1368.21</c:v>
                </c:pt>
                <c:pt idx="1">
                  <c:v>840.89</c:v>
                </c:pt>
                <c:pt idx="2">
                  <c:v>1575.5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2</c:v>
                </c:pt>
              </c:strCache>
            </c:strRef>
          </c:cat>
          <c:val>
            <c:numRef>
              <c:f>Sheet1!$D$2:$D$4</c:f>
              <c:numCache>
                <c:formatCode>General</c:formatCode>
                <c:ptCount val="3"/>
                <c:pt idx="0">
                  <c:v>1985.41</c:v>
                </c:pt>
                <c:pt idx="1">
                  <c:v>1678.63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2</c:v>
                </c:pt>
              </c:strCache>
            </c:strRef>
          </c:cat>
          <c:val>
            <c:numRef>
              <c:f>Sheet1!$E$2:$E$4</c:f>
              <c:numCache>
                <c:formatCode>General</c:formatCode>
                <c:ptCount val="3"/>
                <c:pt idx="0">
                  <c:v>6790.79</c:v>
                </c:pt>
                <c:pt idx="2">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2</c:v>
                </c:pt>
              </c:strCache>
            </c:strRef>
          </c:cat>
          <c:val>
            <c:numRef>
              <c:f>Sheet1!$F$2:$F$4</c:f>
              <c:numCache>
                <c:formatCode>General</c:formatCode>
                <c:ptCount val="3"/>
                <c:pt idx="2">
                  <c:v>19846.75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772.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87</c:v>
                </c:pt>
                <c:pt idx="2">
                  <c:v>IX 100</c:v>
                </c:pt>
              </c:strCache>
            </c:strRef>
          </c:cat>
          <c:val>
            <c:numRef>
              <c:f>Sheet1!$B$2:$B$4</c:f>
              <c:numCache>
                <c:formatCode>General</c:formatCode>
                <c:ptCount val="3"/>
                <c:pt idx="0">
                  <c:v>1812.45</c:v>
                </c:pt>
                <c:pt idx="1">
                  <c:v>1353.73</c:v>
                </c:pt>
                <c:pt idx="2">
                  <c:v>2563.65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74</a:t>
                    </a:r>
                  </a:p>
                  <a:p>
                    <a:r>
                      <a:t>1460.31</a:t>
                    </a:r>
                  </a:p>
                </c:rich>
              </c:tx>
              <c:dLblPos val="l"/>
              <c:showLegendKey val="0"/>
              <c:showVal val="1"/>
              <c:showCatName val="0"/>
              <c:showSerName val="0"/>
              <c:showPercent val="0"/>
              <c:showBubbleSize val="0"/>
            </c:dLbl>
            <c:dLbl>
              <c:idx val="1"/>
              <c:tx>
                <c:rich>
                  <a:bodyPr/>
                  <a:lstStyle/>
                  <a:p>
                    <a:r>
                      <a:t>IX 87</a:t>
                    </a:r>
                  </a:p>
                  <a:p>
                    <a:r>
                      <a:t>1464.13</a:t>
                    </a:r>
                  </a:p>
                </c:rich>
              </c:tx>
              <c:dLblPos val="l"/>
              <c:showLegendKey val="0"/>
              <c:showVal val="1"/>
              <c:showCatName val="0"/>
              <c:showSerName val="0"/>
              <c:showPercent val="0"/>
              <c:showBubbleSize val="0"/>
            </c:dLbl>
            <c:dLbl>
              <c:idx val="2"/>
              <c:tx>
                <c:rich>
                  <a:bodyPr/>
                  <a:lstStyle/>
                  <a:p>
                    <a:r>
                      <a:t>IX 100</a:t>
                    </a:r>
                  </a:p>
                  <a:p>
                    <a:r>
                      <a:t>1782.79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87</c:v>
                </c:pt>
                <c:pt idx="2">
                  <c:v>IX 100</c:v>
                </c:pt>
              </c:strCache>
            </c:strRef>
          </c:cat>
          <c:val>
            <c:numRef>
              <c:f>Sheet1!$C$2:$C$4</c:f>
              <c:numCache>
                <c:formatCode>General</c:formatCode>
                <c:ptCount val="3"/>
                <c:pt idx="0">
                  <c:v>1460.31</c:v>
                </c:pt>
                <c:pt idx="1">
                  <c:v>1464.13</c:v>
                </c:pt>
                <c:pt idx="2">
                  <c:v>1782.79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87</c:v>
                </c:pt>
                <c:pt idx="2">
                  <c:v>IX 100</c:v>
                </c:pt>
              </c:strCache>
            </c:strRef>
          </c:cat>
          <c:val>
            <c:numRef>
              <c:f>Sheet1!$D$2:$D$4</c:f>
              <c:numCache>
                <c:formatCode>General</c:formatCode>
                <c:ptCount val="3"/>
                <c:pt idx="0">
                  <c:v>1985.41</c:v>
                </c:pt>
                <c:pt idx="1">
                  <c:v>1678.63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87</c:v>
                </c:pt>
                <c:pt idx="2">
                  <c:v>IX 100</c:v>
                </c:pt>
              </c:strCache>
            </c:strRef>
          </c:cat>
          <c:val>
            <c:numRef>
              <c:f>Sheet1!$E$2:$E$4</c:f>
              <c:numCache>
                <c:formatCode>General</c:formatCode>
                <c:ptCount val="3"/>
                <c:pt idx="0">
                  <c:v>6790.79</c:v>
                </c:pt>
                <c:pt idx="2">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87</c:v>
                </c:pt>
                <c:pt idx="2">
                  <c:v>IX 100</c:v>
                </c:pt>
              </c:strCache>
            </c:strRef>
          </c:cat>
          <c:val>
            <c:numRef>
              <c:f>Sheet1!$F$2:$F$4</c:f>
              <c:numCache>
                <c:formatCode>General</c:formatCode>
                <c:ptCount val="3"/>
                <c:pt idx="2">
                  <c:v>19846.75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772.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1812.45</c:v>
                </c:pt>
                <c:pt idx="1">
                  <c:v>1353.73</c:v>
                </c:pt>
                <c:pt idx="2">
                  <c:v>2563.65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4993.8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4993.8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1985.41</c:v>
                </c:pt>
                <c:pt idx="1">
                  <c:v>1678.63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6790.79</c:v>
                </c:pt>
                <c:pt idx="2">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2">
                  <c:v>19846.75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772.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Sheet1!$B$2:$B$4</c:f>
              <c:numCache>
                <c:formatCode>General</c:formatCode>
                <c:ptCount val="3"/>
                <c:pt idx="0">
                  <c:v>1411.85</c:v>
                </c:pt>
                <c:pt idx="1">
                  <c:v>4735.47</c:v>
                </c:pt>
                <c:pt idx="2">
                  <c:v>1085.81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1255.73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1205.29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Sheet1!$C$2:$C$4</c:f>
              <c:numCache>
                <c:formatCode>General</c:formatCode>
                <c:ptCount val="3"/>
                <c:pt idx="0">
                  <c:v>1255.73</c:v>
                </c:pt>
                <c:pt idx="2">
                  <c:v>1205.29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Sheet1!$D$2:$D$4</c:f>
              <c:numCache>
                <c:formatCode>General</c:formatCode>
                <c:ptCount val="3"/>
                <c:pt idx="0">
                  <c:v>1702.2</c:v>
                </c:pt>
                <c:pt idx="1">
                  <c:v>8392.75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Sheet1!$E$2:$E$4</c:f>
              <c:numCache>
                <c:formatCode>General</c:formatCode>
                <c:ptCount val="3"/>
                <c:pt idx="0">
                  <c:v>8554.55</c:v>
                </c:pt>
                <c:pt idx="1">
                  <c:v>3189.17</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Sheet1!$F$2:$F$4</c:f>
              <c:numCache>
                <c:formatCode>General</c:formatCode>
                <c:ptCount val="3"/>
                <c:pt idx="1">
                  <c:v>6566.42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555.0516"/>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1346.17</c:v>
                </c:pt>
                <c:pt idx="1">
                  <c:v>8156.28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1350.59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1350.59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5182.12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1345.671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Sheet1!$B$2:$B$3</c:f>
              <c:numCache>
                <c:formatCode>General</c:formatCode>
                <c:ptCount val="2"/>
                <c:pt idx="0">
                  <c:v>1085.11</c:v>
                </c:pt>
                <c:pt idx="1">
                  <c:v>2351.67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83</a:t>
                    </a:r>
                  </a:p>
                  <a:p>
                    <a:r>
                      <a:t>1203.29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Sheet1!$C$2:$C$3</c:f>
              <c:numCache>
                <c:formatCode>General</c:formatCode>
                <c:ptCount val="2"/>
                <c:pt idx="0">
                  <c:v>1203.29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Sheet1!$D$2:$D$3</c:f>
              <c:numCache>
                <c:formatCode>General</c:formatCode>
                <c:ptCount val="2"/>
                <c:pt idx="0">
                  <c:v>1449.43</c:v>
                </c:pt>
                <c:pt idx="1">
                  <c:v>2977.87</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Sheet1!$E$2:$E$3</c:f>
              <c:numCache>
                <c:formatCode>General</c:formatCode>
                <c:ptCount val="2"/>
                <c:pt idx="0">
                  <c:v>588.12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Sheet1!$F$2:$F$3</c:f>
              <c:numCache>
                <c:formatCode>General</c:formatCode>
                <c:ptCount val="2"/>
                <c:pt idx="0">
                  <c:v>613.27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78.3677"/>
          <c:min val="587.61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1428.53</c:v>
                </c:pt>
                <c:pt idx="1">
                  <c:v>4578.46</c:v>
                </c:pt>
                <c:pt idx="2">
                  <c:v>1068.23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1241.18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1211.18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1241.18</c:v>
                </c:pt>
                <c:pt idx="2">
                  <c:v>1211.18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1725.59</c:v>
                </c:pt>
                <c:pt idx="1">
                  <c:v>8330.11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8712.87</c:v>
                </c:pt>
                <c:pt idx="1">
                  <c:v>3204.73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6740.59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13.369"/>
          <c:min val="1067.73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1283.68</c:v>
                </c:pt>
                <c:pt idx="1">
                  <c:v>11966.38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1360.36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1360.36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6250.21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23504.17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1283.181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Sheet1!$B$2:$B$3</c:f>
              <c:numCache>
                <c:formatCode>General</c:formatCode>
                <c:ptCount val="2"/>
                <c:pt idx="0">
                  <c:v>1070.34</c:v>
                </c:pt>
                <c:pt idx="1">
                  <c:v>2264.43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83</a:t>
                    </a:r>
                  </a:p>
                  <a:p>
                    <a:r>
                      <a:t>1195.68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Sheet1!$C$2:$C$3</c:f>
              <c:numCache>
                <c:formatCode>General</c:formatCode>
                <c:ptCount val="2"/>
                <c:pt idx="0">
                  <c:v>1195.68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Sheet1!$D$2:$D$3</c:f>
              <c:numCache>
                <c:formatCode>General</c:formatCode>
                <c:ptCount val="2"/>
                <c:pt idx="0">
                  <c:v>1441.3</c:v>
                </c:pt>
                <c:pt idx="1">
                  <c:v>2959.12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Sheet1!$E$2:$E$3</c:f>
              <c:numCache>
                <c:formatCode>General</c:formatCode>
                <c:ptCount val="2"/>
                <c:pt idx="0">
                  <c:v>574.21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Sheet1!$F$2:$F$3</c:f>
              <c:numCache>
                <c:formatCode>General</c:formatCode>
                <c:ptCount val="2"/>
                <c:pt idx="0">
                  <c:v>618.98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59.6188"/>
          <c:min val="573.707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Sheet1!$B$2:$B$4</c:f>
              <c:numCache>
                <c:formatCode>General</c:formatCode>
                <c:ptCount val="3"/>
                <c:pt idx="0">
                  <c:v>1454.49</c:v>
                </c:pt>
                <c:pt idx="1">
                  <c:v>5692.15</c:v>
                </c:pt>
                <c:pt idx="2">
                  <c:v>1024.2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1233.43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1136.48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Sheet1!$C$2:$C$4</c:f>
              <c:numCache>
                <c:formatCode>General</c:formatCode>
                <c:ptCount val="3"/>
                <c:pt idx="0">
                  <c:v>1233.43</c:v>
                </c:pt>
                <c:pt idx="2">
                  <c:v>1136.48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Sheet1!$D$2:$D$4</c:f>
              <c:numCache>
                <c:formatCode>General</c:formatCode>
                <c:ptCount val="3"/>
                <c:pt idx="0">
                  <c:v>1818.78</c:v>
                </c:pt>
                <c:pt idx="1">
                  <c:v>8302.08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Sheet1!$E$2:$E$4</c:f>
              <c:numCache>
                <c:formatCode>General</c:formatCode>
                <c:ptCount val="3"/>
                <c:pt idx="0">
                  <c:v>4820.96</c:v>
                </c:pt>
                <c:pt idx="1">
                  <c:v>7984.85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Sheet1!$F$2:$F$4</c:f>
              <c:numCache>
                <c:formatCode>General</c:formatCode>
                <c:ptCount val="3"/>
                <c:pt idx="1">
                  <c:v>6782.54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02.5809"/>
          <c:min val="1023.6972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75</c:v>
                </c:pt>
                <c:pt idx="2">
                  <c:v>IX 100</c:v>
                </c:pt>
                <c:pt idx="3">
                  <c:v>IX 4</c:v>
                </c:pt>
              </c:strCache>
            </c:strRef>
          </c:cat>
          <c:val>
            <c:numRef>
              <c:f>Sheet1!$B$2:$B$5</c:f>
              <c:numCache>
                <c:formatCode>General</c:formatCode>
                <c:ptCount val="4"/>
                <c:pt idx="0">
                  <c:v>1648.45</c:v>
                </c:pt>
                <c:pt idx="1">
                  <c:v>1077.75</c:v>
                </c:pt>
                <c:pt idx="2">
                  <c:v>545.78</c:v>
                </c:pt>
                <c:pt idx="3">
                  <c:v>3967.34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70</a:t>
                    </a:r>
                  </a:p>
                  <a:p>
                    <a:r>
                      <a:t>1183.44</a:t>
                    </a:r>
                  </a:p>
                </c:rich>
              </c:tx>
              <c:dLblPos val="l"/>
              <c:showLegendKey val="0"/>
              <c:showVal val="1"/>
              <c:showCatName val="0"/>
              <c:showSerName val="0"/>
              <c:showPercent val="0"/>
              <c:showBubbleSize val="0"/>
            </c:dLbl>
            <c:dLbl>
              <c:idx val="1"/>
              <c:tx>
                <c:rich>
                  <a:bodyPr/>
                  <a:lstStyle/>
                  <a:p>
                    <a:r>
                      <a:t>IX 75</a:t>
                    </a:r>
                  </a:p>
                  <a:p>
                    <a:r>
                      <a:t>925.34</a:t>
                    </a:r>
                  </a:p>
                </c:rich>
              </c:tx>
              <c:dLblPos val="l"/>
              <c:showLegendKey val="0"/>
              <c:showVal val="1"/>
              <c:showCatName val="0"/>
              <c:showSerName val="0"/>
              <c:showPercent val="0"/>
              <c:showBubbleSize val="0"/>
            </c:dLbl>
            <c:dLbl>
              <c:idx val="2"/>
              <c:tx>
                <c:rich>
                  <a:bodyPr/>
                  <a:lstStyle/>
                  <a:p>
                    <a:r>
                      <a:t>IX 100</a:t>
                    </a:r>
                  </a:p>
                  <a:p>
                    <a:r>
                      <a:t>431.06</a:t>
                    </a:r>
                  </a:p>
                </c:rich>
              </c:tx>
              <c:dLblPos val="l"/>
              <c:showLegendKey val="0"/>
              <c:showVal val="1"/>
              <c:showCatName val="0"/>
              <c:showSerName val="0"/>
              <c:showPercent val="0"/>
              <c:showBubbleSize val="0"/>
            </c:dLbl>
            <c:dLbl>
              <c:idx val="3"/>
              <c:tx>
                <c:rich>
                  <a:bodyPr/>
                  <a:lstStyle/>
                  <a:p>
                    <a:r>
                      <a:t>IX 4</a:t>
                    </a:r>
                  </a:p>
                  <a:p>
                    <a:r>
                      <a:t>209.0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75</c:v>
                </c:pt>
                <c:pt idx="2">
                  <c:v>IX 100</c:v>
                </c:pt>
                <c:pt idx="3">
                  <c:v>IX 4</c:v>
                </c:pt>
              </c:strCache>
            </c:strRef>
          </c:cat>
          <c:val>
            <c:numRef>
              <c:f>Sheet1!$C$2:$C$5</c:f>
              <c:numCache>
                <c:formatCode>General</c:formatCode>
                <c:ptCount val="4"/>
                <c:pt idx="0">
                  <c:v>1183.44</c:v>
                </c:pt>
                <c:pt idx="1">
                  <c:v>925.34</c:v>
                </c:pt>
                <c:pt idx="2">
                  <c:v>431.06</c:v>
                </c:pt>
                <c:pt idx="3">
                  <c:v>209.0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75</c:v>
                </c:pt>
                <c:pt idx="2">
                  <c:v>IX 100</c:v>
                </c:pt>
                <c:pt idx="3">
                  <c:v>IX 4</c:v>
                </c:pt>
              </c:strCache>
            </c:strRef>
          </c:cat>
          <c:val>
            <c:numRef>
              <c:f>Sheet1!$D$2:$D$5</c:f>
              <c:numCache>
                <c:formatCode>General</c:formatCode>
                <c:ptCount val="4"/>
                <c:pt idx="0">
                  <c:v>1686.75</c:v>
                </c:pt>
                <c:pt idx="1">
                  <c:v>1233.61</c:v>
                </c:pt>
                <c:pt idx="2">
                  <c:v>588.77</c:v>
                </c:pt>
                <c:pt idx="3">
                  <c:v>941.42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75</c:v>
                </c:pt>
                <c:pt idx="2">
                  <c:v>IX 100</c:v>
                </c:pt>
                <c:pt idx="3">
                  <c:v>IX 4</c:v>
                </c:pt>
              </c:strCache>
            </c:strRef>
          </c:cat>
          <c:val>
            <c:numRef>
              <c:f>Sheet1!$E$2:$E$5</c:f>
              <c:numCache>
                <c:formatCode>General</c:formatCode>
                <c:ptCount val="4"/>
                <c:pt idx="0">
                  <c:v>3258.51</c:v>
                </c:pt>
                <c:pt idx="3">
                  <c:v>4873.57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75</c:v>
                </c:pt>
                <c:pt idx="2">
                  <c:v>IX 100</c:v>
                </c:pt>
                <c:pt idx="3">
                  <c:v>IX 4</c:v>
                </c:pt>
              </c:strCache>
            </c:strRef>
          </c:cat>
          <c:val>
            <c:numRef>
              <c:f>Sheet1!$F$2:$F$5</c:f>
              <c:numCache>
                <c:formatCode>General</c:formatCode>
                <c:ptCount val="4"/>
                <c:pt idx="0">
                  <c:v>7868.04</c:v>
                </c:pt>
                <c:pt idx="3">
                  <c:v>6619.23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868.5426"/>
          <c:min val="20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Sheet1!$B$2:$B$3</c:f>
              <c:numCache>
                <c:formatCode>General</c:formatCode>
                <c:ptCount val="2"/>
                <c:pt idx="0">
                  <c:v>5395.56</c:v>
                </c:pt>
                <c:pt idx="1">
                  <c:v>1320.16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1346.89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Sheet1!$C$2:$C$3</c:f>
              <c:numCache>
                <c:formatCode>General</c:formatCode>
                <c:ptCount val="2"/>
                <c:pt idx="1">
                  <c:v>1346.89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Sheet1!$D$2:$D$3</c:f>
              <c:numCache>
                <c:formatCode>General</c:formatCode>
                <c:ptCount val="2"/>
                <c:pt idx="0">
                  <c:v>4747.15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Sheet1!$E$2:$E$3</c:f>
              <c:numCache>
                <c:formatCode>General</c:formatCode>
                <c:ptCount val="2"/>
                <c:pt idx="0">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Sheet1!$F$2:$F$3</c:f>
              <c:numCache>
                <c:formatCode>General</c:formatCode>
                <c:ptCount val="2"/>
                <c:pt idx="1">
                  <c:v>2846.65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1319.662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Sheet1!$B$2:$B$3</c:f>
              <c:numCache>
                <c:formatCode>General</c:formatCode>
                <c:ptCount val="2"/>
                <c:pt idx="0">
                  <c:v>1069.69</c:v>
                </c:pt>
                <c:pt idx="1">
                  <c:v>2598.38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1176.64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Sheet1!$C$2:$C$3</c:f>
              <c:numCache>
                <c:formatCode>General</c:formatCode>
                <c:ptCount val="2"/>
                <c:pt idx="0">
                  <c:v>1176.64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Sheet1!$D$2:$D$3</c:f>
              <c:numCache>
                <c:formatCode>General</c:formatCode>
                <c:ptCount val="2"/>
                <c:pt idx="0">
                  <c:v>1468.45</c:v>
                </c:pt>
                <c:pt idx="1">
                  <c:v>2877.26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Sheet1!$E$2:$E$3</c:f>
              <c:numCache>
                <c:formatCode>General</c:formatCode>
                <c:ptCount val="2"/>
                <c:pt idx="0">
                  <c:v>581.35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Sheet1!$F$2:$F$3</c:f>
              <c:numCache>
                <c:formatCode>General</c:formatCode>
                <c:ptCount val="2"/>
                <c:pt idx="1">
                  <c:v>2972.54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973.037"/>
          <c:min val="580.847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Sheet1!$B$2:$B$4</c:f>
              <c:numCache>
                <c:formatCode>General</c:formatCode>
                <c:ptCount val="3"/>
                <c:pt idx="0">
                  <c:v>1362.61</c:v>
                </c:pt>
                <c:pt idx="1">
                  <c:v>3222.92</c:v>
                </c:pt>
                <c:pt idx="2">
                  <c:v>1076.37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79</a:t>
                    </a:r>
                  </a:p>
                  <a:p>
                    <a:r>
                      <a:t>1249.02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1162.75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Sheet1!$C$2:$C$4</c:f>
              <c:numCache>
                <c:formatCode>General</c:formatCode>
                <c:ptCount val="3"/>
                <c:pt idx="0">
                  <c:v>1249.02</c:v>
                </c:pt>
                <c:pt idx="2">
                  <c:v>1162.75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Sheet1!$D$2:$D$4</c:f>
              <c:numCache>
                <c:formatCode>General</c:formatCode>
                <c:ptCount val="3"/>
                <c:pt idx="0">
                  <c:v>1581.41</c:v>
                </c:pt>
                <c:pt idx="1">
                  <c:v>7803.54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Sheet1!$E$2:$E$4</c:f>
              <c:numCache>
                <c:formatCode>General</c:formatCode>
                <c:ptCount val="3"/>
                <c:pt idx="0">
                  <c:v>5083.97</c:v>
                </c:pt>
                <c:pt idx="1">
                  <c:v>7642.49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J&amp;J</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Sheet1!$F$2:$F$4</c:f>
              <c:numCache>
                <c:formatCode>General</c:formatCode>
                <c:ptCount val="3"/>
                <c:pt idx="0">
                  <c:v>8694.35</c:v>
                </c:pt>
                <c:pt idx="1">
                  <c:v>2836.36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94.8548"/>
          <c:min val="1075.866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1669.67</c:v>
                </c:pt>
                <c:pt idx="1">
                  <c:v>34640.6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1653.3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1653.3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6498.69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6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79</c:v>
                </c:pt>
                <c:pt idx="1">
                  <c:v/>
                </c:pt>
              </c:strCache>
            </c:strRef>
          </c:cat>
          <c:val>
            <c:numRef>
              <c:f>Sheet1!$B$2:$B$3</c:f>
              <c:numCache>
                <c:formatCode>General</c:formatCode>
                <c:ptCount val="2"/>
                <c:pt idx="0">
                  <c:v>1058.4</c:v>
                </c:pt>
                <c:pt idx="1">
                  <c:v>1811.81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79</a:t>
                    </a:r>
                  </a:p>
                  <a:p>
                    <a:r>
                      <a:t>1103.03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79</c:v>
                </c:pt>
                <c:pt idx="1">
                  <c:v/>
                </c:pt>
              </c:strCache>
            </c:strRef>
          </c:cat>
          <c:val>
            <c:numRef>
              <c:f>Sheet1!$C$2:$C$3</c:f>
              <c:numCache>
                <c:formatCode>General</c:formatCode>
                <c:ptCount val="2"/>
                <c:pt idx="0">
                  <c:v>1103.03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79</c:v>
                </c:pt>
                <c:pt idx="1">
                  <c:v/>
                </c:pt>
              </c:strCache>
            </c:strRef>
          </c:cat>
          <c:val>
            <c:numRef>
              <c:f>Sheet1!$D$2:$D$3</c:f>
              <c:numCache>
                <c:formatCode>General</c:formatCode>
                <c:ptCount val="2"/>
                <c:pt idx="0">
                  <c:v>1398.53</c:v>
                </c:pt>
                <c:pt idx="1">
                  <c:v>2868.0</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79</c:v>
                </c:pt>
                <c:pt idx="1">
                  <c:v/>
                </c:pt>
              </c:strCache>
            </c:strRef>
          </c:cat>
          <c:val>
            <c:numRef>
              <c:f>Sheet1!$E$2:$E$3</c:f>
              <c:numCache>
                <c:formatCode>General</c:formatCode>
                <c:ptCount val="2"/>
                <c:pt idx="0">
                  <c:v>568.15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79</c:v>
                </c:pt>
                <c:pt idx="1">
                  <c:v/>
                </c:pt>
              </c:strCache>
            </c:strRef>
          </c:cat>
          <c:val>
            <c:numRef>
              <c:f>Sheet1!$F$2:$F$3</c:f>
              <c:numCache>
                <c:formatCode>General</c:formatCode>
                <c:ptCount val="2"/>
                <c:pt idx="0">
                  <c:v>600.28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68.5"/>
          <c:min val="567.652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Sheet1!$B$2:$B$4</c:f>
              <c:numCache>
                <c:formatCode>General</c:formatCode>
                <c:ptCount val="3"/>
                <c:pt idx="0">
                  <c:v>1381.26</c:v>
                </c:pt>
                <c:pt idx="1">
                  <c:v>4731.59</c:v>
                </c:pt>
                <c:pt idx="2">
                  <c:v>1049.5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1227.5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1187.23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Sheet1!$C$2:$C$4</c:f>
              <c:numCache>
                <c:formatCode>General</c:formatCode>
                <c:ptCount val="3"/>
                <c:pt idx="0">
                  <c:v>1227.5</c:v>
                </c:pt>
                <c:pt idx="2">
                  <c:v>1187.23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Sheet1!$D$2:$D$4</c:f>
              <c:numCache>
                <c:formatCode>General</c:formatCode>
                <c:ptCount val="3"/>
                <c:pt idx="0">
                  <c:v>1681.59</c:v>
                </c:pt>
                <c:pt idx="1">
                  <c:v>8476.86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Sheet1!$E$2:$E$4</c:f>
              <c:numCache>
                <c:formatCode>General</c:formatCode>
                <c:ptCount val="3"/>
                <c:pt idx="0">
                  <c:v>8819.46</c:v>
                </c:pt>
                <c:pt idx="1">
                  <c:v>3118.48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Sheet1!$F$2:$F$4</c:f>
              <c:numCache>
                <c:formatCode>General</c:formatCode>
                <c:ptCount val="3"/>
                <c:pt idx="1">
                  <c:v>6210.08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19.9595"/>
          <c:min val="1048.99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1308.1</c:v>
                </c:pt>
                <c:pt idx="1">
                  <c:v>10973.55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1204.82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1204.82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6703.92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1204.31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Sheet1!$B$2:$B$3</c:f>
              <c:numCache>
                <c:formatCode>General</c:formatCode>
                <c:ptCount val="2"/>
                <c:pt idx="0">
                  <c:v>1071.02</c:v>
                </c:pt>
                <c:pt idx="1">
                  <c:v>2593.45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82</a:t>
                    </a:r>
                  </a:p>
                  <a:p>
                    <a:r>
                      <a:t>1184.35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Sheet1!$C$2:$C$3</c:f>
              <c:numCache>
                <c:formatCode>General</c:formatCode>
                <c:ptCount val="2"/>
                <c:pt idx="0">
                  <c:v>1184.35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Sheet1!$D$2:$D$3</c:f>
              <c:numCache>
                <c:formatCode>General</c:formatCode>
                <c:ptCount val="2"/>
                <c:pt idx="0">
                  <c:v>1442.71</c:v>
                </c:pt>
                <c:pt idx="1">
                  <c:v>3086.68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Sheet1!$E$2:$E$3</c:f>
              <c:numCache>
                <c:formatCode>General</c:formatCode>
                <c:ptCount val="2"/>
                <c:pt idx="0">
                  <c:v>614.84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Sheet1!$F$2:$F$3</c:f>
              <c:numCache>
                <c:formatCode>General</c:formatCode>
                <c:ptCount val="2"/>
                <c:pt idx="0">
                  <c:v>612.56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87.1795"/>
          <c:min val="612.06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Sheet1!$B$2:$B$4</c:f>
              <c:numCache>
                <c:formatCode>General</c:formatCode>
                <c:ptCount val="3"/>
                <c:pt idx="0">
                  <c:v>1391.74</c:v>
                </c:pt>
                <c:pt idx="1">
                  <c:v>4830.95</c:v>
                </c:pt>
                <c:pt idx="2">
                  <c:v>1124.43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1285.39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1255.03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Sheet1!$C$2:$C$4</c:f>
              <c:numCache>
                <c:formatCode>General</c:formatCode>
                <c:ptCount val="3"/>
                <c:pt idx="0">
                  <c:v>1285.39</c:v>
                </c:pt>
                <c:pt idx="2">
                  <c:v>1255.03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Sheet1!$D$2:$D$4</c:f>
              <c:numCache>
                <c:formatCode>General</c:formatCode>
                <c:ptCount val="3"/>
                <c:pt idx="0">
                  <c:v>1727.49</c:v>
                </c:pt>
                <c:pt idx="1">
                  <c:v>8439.01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Sheet1!$E$2:$E$4</c:f>
              <c:numCache>
                <c:formatCode>General</c:formatCode>
                <c:ptCount val="3"/>
                <c:pt idx="0">
                  <c:v>8292.6</c:v>
                </c:pt>
                <c:pt idx="1">
                  <c:v>3401.56</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Sheet1!$F$2:$F$4</c:f>
              <c:numCache>
                <c:formatCode>General</c:formatCode>
                <c:ptCount val="3"/>
                <c:pt idx="1">
                  <c:v>6176.77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439.5097"/>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1310.51</c:v>
                </c:pt>
                <c:pt idx="1">
                  <c:v>10215.79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1270.27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1270.27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9001.29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15252.62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253.125"/>
          <c:min val="1269.765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Sheet1!$B$2:$B$5</c:f>
              <c:numCache>
                <c:formatCode>General</c:formatCode>
                <c:ptCount val="4"/>
                <c:pt idx="0">
                  <c:v>1648.45</c:v>
                </c:pt>
                <c:pt idx="1">
                  <c:v>1077.75</c:v>
                </c:pt>
                <c:pt idx="2">
                  <c:v>545.78</c:v>
                </c:pt>
                <c:pt idx="3">
                  <c:v>3967.34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257</a:t>
                    </a:r>
                  </a:p>
                  <a:p>
                    <a:r>
                      <a:t>4341.9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Sheet1!$C$2:$C$5</c:f>
              <c:numCache>
                <c:formatCode>General</c:formatCode>
                <c:ptCount val="4"/>
                <c:pt idx="0">
                  <c:v>4341.9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Sheet1!$D$2:$D$5</c:f>
              <c:numCache>
                <c:formatCode>General</c:formatCode>
                <c:ptCount val="4"/>
                <c:pt idx="0">
                  <c:v>1686.75</c:v>
                </c:pt>
                <c:pt idx="1">
                  <c:v>1233.61</c:v>
                </c:pt>
                <c:pt idx="2">
                  <c:v>588.77</c:v>
                </c:pt>
                <c:pt idx="3">
                  <c:v>941.42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Sheet1!$E$2:$E$5</c:f>
              <c:numCache>
                <c:formatCode>General</c:formatCode>
                <c:ptCount val="4"/>
                <c:pt idx="0">
                  <c:v>3258.51</c:v>
                </c:pt>
                <c:pt idx="3">
                  <c:v>4873.57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Sheet1!$F$2:$F$5</c:f>
              <c:numCache>
                <c:formatCode>General</c:formatCode>
                <c:ptCount val="4"/>
                <c:pt idx="0">
                  <c:v>7868.04</c:v>
                </c:pt>
                <c:pt idx="3">
                  <c:v>6619.23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868.5426"/>
          <c:min val="545.279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Sheet1!$B$2:$B$3</c:f>
              <c:numCache>
                <c:formatCode>General</c:formatCode>
                <c:ptCount val="2"/>
                <c:pt idx="0">
                  <c:v>1093.51</c:v>
                </c:pt>
                <c:pt idx="1">
                  <c:v>2485.64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86</a:t>
                    </a:r>
                  </a:p>
                  <a:p>
                    <a:r>
                      <a:t>1284.7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Sheet1!$C$2:$C$3</c:f>
              <c:numCache>
                <c:formatCode>General</c:formatCode>
                <c:ptCount val="2"/>
                <c:pt idx="0">
                  <c:v>1284.7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Sheet1!$D$2:$D$3</c:f>
              <c:numCache>
                <c:formatCode>General</c:formatCode>
                <c:ptCount val="2"/>
                <c:pt idx="0">
                  <c:v>1492.76</c:v>
                </c:pt>
                <c:pt idx="1">
                  <c:v>2938.36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Sheet1!$E$2:$E$3</c:f>
              <c:numCache>
                <c:formatCode>General</c:formatCode>
                <c:ptCount val="2"/>
                <c:pt idx="0">
                  <c:v>600.09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Sheet1!$F$2:$F$3</c:f>
              <c:numCache>
                <c:formatCode>General</c:formatCode>
                <c:ptCount val="2"/>
                <c:pt idx="1">
                  <c:v>3665.33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665.8333"/>
          <c:min val="599.58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
                </c:pt>
                <c:pt idx="2">
                  <c:v>IX 100</c:v>
                </c:pt>
              </c:strCache>
            </c:strRef>
          </c:cat>
          <c:val>
            <c:numRef>
              <c:f>Sheet1!$B$2:$B$4</c:f>
              <c:numCache>
                <c:formatCode>General</c:formatCode>
                <c:ptCount val="3"/>
                <c:pt idx="0">
                  <c:v>1482.02</c:v>
                </c:pt>
                <c:pt idx="1">
                  <c:v>4208.59</c:v>
                </c:pt>
                <c:pt idx="2">
                  <c:v>1182.9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75</a:t>
                    </a:r>
                  </a:p>
                  <a:p>
                    <a:r>
                      <a:t>1311.73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1280.49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
                </c:pt>
                <c:pt idx="2">
                  <c:v>IX 100</c:v>
                </c:pt>
              </c:strCache>
            </c:strRef>
          </c:cat>
          <c:val>
            <c:numRef>
              <c:f>Sheet1!$C$2:$C$4</c:f>
              <c:numCache>
                <c:formatCode>General</c:formatCode>
                <c:ptCount val="3"/>
                <c:pt idx="0">
                  <c:v>1311.73</c:v>
                </c:pt>
                <c:pt idx="2">
                  <c:v>1280.49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
                </c:pt>
                <c:pt idx="2">
                  <c:v>IX 100</c:v>
                </c:pt>
              </c:strCache>
            </c:strRef>
          </c:cat>
          <c:val>
            <c:numRef>
              <c:f>Sheet1!$D$2:$D$4</c:f>
              <c:numCache>
                <c:formatCode>General</c:formatCode>
                <c:ptCount val="3"/>
                <c:pt idx="0">
                  <c:v>1745.93</c:v>
                </c:pt>
                <c:pt idx="1">
                  <c:v>9383.96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
                </c:pt>
                <c:pt idx="2">
                  <c:v>IX 100</c:v>
                </c:pt>
              </c:strCache>
            </c:strRef>
          </c:cat>
          <c:val>
            <c:numRef>
              <c:f>Sheet1!$E$2:$E$4</c:f>
              <c:numCache>
                <c:formatCode>General</c:formatCode>
                <c:ptCount val="3"/>
                <c:pt idx="0">
                  <c:v>4770.7</c:v>
                </c:pt>
                <c:pt idx="1">
                  <c:v>8493.8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J&amp;J</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
                </c:pt>
                <c:pt idx="2">
                  <c:v>IX 100</c:v>
                </c:pt>
              </c:strCache>
            </c:strRef>
          </c:cat>
          <c:val>
            <c:numRef>
              <c:f>Sheet1!$F$2:$F$4</c:f>
              <c:numCache>
                <c:formatCode>General</c:formatCode>
                <c:ptCount val="3"/>
                <c:pt idx="0">
                  <c:v>8191.06</c:v>
                </c:pt>
                <c:pt idx="1">
                  <c:v>3297.83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84.4635"/>
          <c:min val="1182.3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1415.36</c:v>
                </c:pt>
                <c:pt idx="1">
                  <c:v>106330.5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1522.29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1522.29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12740.33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6331.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Sheet1!$B$2:$B$3</c:f>
              <c:numCache>
                <c:formatCode>General</c:formatCode>
                <c:ptCount val="2"/>
                <c:pt idx="0">
                  <c:v>1192.12</c:v>
                </c:pt>
                <c:pt idx="1">
                  <c:v>1693.96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87</a:t>
                    </a:r>
                  </a:p>
                  <a:p>
                    <a:r>
                      <a:t>1296.75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Sheet1!$C$2:$C$3</c:f>
              <c:numCache>
                <c:formatCode>General</c:formatCode>
                <c:ptCount val="2"/>
                <c:pt idx="0">
                  <c:v>1296.75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Sheet1!$D$2:$D$3</c:f>
              <c:numCache>
                <c:formatCode>General</c:formatCode>
                <c:ptCount val="2"/>
                <c:pt idx="0">
                  <c:v>1489.8</c:v>
                </c:pt>
                <c:pt idx="1">
                  <c:v>3691.82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Sheet1!$E$2:$E$3</c:f>
              <c:numCache>
                <c:formatCode>General</c:formatCode>
                <c:ptCount val="2"/>
                <c:pt idx="0">
                  <c:v>586.53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Sheet1!$F$2:$F$3</c:f>
              <c:numCache>
                <c:formatCode>General</c:formatCode>
                <c:ptCount val="2"/>
                <c:pt idx="1">
                  <c:v>7013.71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014.2059"/>
          <c:min val="586.027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1411.85</c:v>
                </c:pt>
                <c:pt idx="1">
                  <c:v>4735.47</c:v>
                </c:pt>
                <c:pt idx="2">
                  <c:v>1085.81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1226.33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1169.39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1226.33</c:v>
                </c:pt>
                <c:pt idx="2">
                  <c:v>1169.39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1702.2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8554.55</c:v>
                </c:pt>
                <c:pt idx="1">
                  <c:v>3189.17</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6566.42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555.0516"/>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Sheet1!$B$2:$B$4</c:f>
              <c:numCache>
                <c:formatCode>General</c:formatCode>
                <c:ptCount val="3"/>
                <c:pt idx="0">
                  <c:v>1411.85</c:v>
                </c:pt>
                <c:pt idx="1">
                  <c:v>4735.47</c:v>
                </c:pt>
                <c:pt idx="2">
                  <c:v>1085.81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70</a:t>
                    </a:r>
                  </a:p>
                  <a:p>
                    <a:r>
                      <a:t>1199.67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1229.41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Sheet1!$C$2:$C$4</c:f>
              <c:numCache>
                <c:formatCode>General</c:formatCode>
                <c:ptCount val="3"/>
                <c:pt idx="0">
                  <c:v>1199.67</c:v>
                </c:pt>
                <c:pt idx="2">
                  <c:v>1229.41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Sheet1!$D$2:$D$4</c:f>
              <c:numCache>
                <c:formatCode>General</c:formatCode>
                <c:ptCount val="3"/>
                <c:pt idx="0">
                  <c:v>1702.2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Sheet1!$E$2:$E$4</c:f>
              <c:numCache>
                <c:formatCode>General</c:formatCode>
                <c:ptCount val="3"/>
                <c:pt idx="0">
                  <c:v>8554.55</c:v>
                </c:pt>
                <c:pt idx="1">
                  <c:v>3189.17</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Sheet1!$F$2:$F$4</c:f>
              <c:numCache>
                <c:formatCode>General</c:formatCode>
                <c:ptCount val="3"/>
                <c:pt idx="1">
                  <c:v>6566.42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555.0516"/>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Sheet1!$B$2:$B$4</c:f>
              <c:numCache>
                <c:formatCode>General</c:formatCode>
                <c:ptCount val="3"/>
                <c:pt idx="0">
                  <c:v>1411.85</c:v>
                </c:pt>
                <c:pt idx="1">
                  <c:v>4735.47</c:v>
                </c:pt>
                <c:pt idx="2">
                  <c:v>1085.81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236</a:t>
                    </a:r>
                  </a:p>
                  <a:p>
                    <a:r>
                      <a:t>4025.53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Sheet1!$C$2:$C$4</c:f>
              <c:numCache>
                <c:formatCode>General</c:formatCode>
                <c:ptCount val="3"/>
                <c:pt idx="0">
                  <c:v>4025.53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Sheet1!$D$2:$D$4</c:f>
              <c:numCache>
                <c:formatCode>General</c:formatCode>
                <c:ptCount val="3"/>
                <c:pt idx="0">
                  <c:v>1702.2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Sheet1!$E$2:$E$4</c:f>
              <c:numCache>
                <c:formatCode>General</c:formatCode>
                <c:ptCount val="3"/>
                <c:pt idx="0">
                  <c:v>8554.55</c:v>
                </c:pt>
                <c:pt idx="1">
                  <c:v>3189.17</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Sheet1!$F$2:$F$4</c:f>
              <c:numCache>
                <c:formatCode>General</c:formatCode>
                <c:ptCount val="3"/>
                <c:pt idx="1">
                  <c:v>6566.42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555.0516"/>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
                </c:pt>
              </c:strCache>
            </c:strRef>
          </c:cat>
          <c:val>
            <c:numRef>
              <c:f>Sheet1!$B$2:$B$3</c:f>
              <c:numCache>
                <c:formatCode>General</c:formatCode>
                <c:ptCount val="2"/>
                <c:pt idx="0">
                  <c:v>1346.17</c:v>
                </c:pt>
                <c:pt idx="1">
                  <c:v>8156.28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16</a:t>
                    </a:r>
                  </a:p>
                  <a:p>
                    <a:r>
                      <a:t>854.0</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
                </c:pt>
              </c:strCache>
            </c:strRef>
          </c:cat>
          <c:val>
            <c:numRef>
              <c:f>Sheet1!$C$2:$C$3</c:f>
              <c:numCache>
                <c:formatCode>General</c:formatCode>
                <c:ptCount val="2"/>
                <c:pt idx="0">
                  <c:v>854.0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
                </c:pt>
              </c:strCache>
            </c:strRef>
          </c:cat>
          <c:val>
            <c:numRef>
              <c:f>Sheet1!$D$2:$D$3</c:f>
              <c:numCache>
                <c:formatCode>General</c:formatCode>
                <c:ptCount val="2"/>
                <c:pt idx="0">
                  <c:v>5182.12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
                </c:pt>
              </c:strCache>
            </c:strRef>
          </c:cat>
          <c:val>
            <c:numRef>
              <c:f>Sheet1!$E$2:$E$3</c:f>
              <c:numCache>
                <c:formatCode>General</c:formatCode>
                <c:ptCount val="2"/>
                <c:pt idx="1">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16</c:v>
                </c:pt>
                <c:pt idx="1">
                  <c:v/>
                </c:pt>
              </c:strCache>
            </c:strRef>
          </c:cat>
          <c:val>
            <c:numRef>
              <c:f>Sheet1!$F$2:$F$3</c:f>
              <c:numCache>
                <c:formatCode>General</c:formatCode>
                <c:ptCount val="2"/>
                <c:pt idx="1">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853.50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1346.17</c:v>
                </c:pt>
                <c:pt idx="1">
                  <c:v>8156.28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1555.75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1555.75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5182.12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1345.671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Sheet1!$B$2:$B$3</c:f>
              <c:numCache>
                <c:formatCode>General</c:formatCode>
                <c:ptCount val="2"/>
                <c:pt idx="0">
                  <c:v>1085.11</c:v>
                </c:pt>
                <c:pt idx="1">
                  <c:v>2351.67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589.35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Sheet1!$C$2:$C$3</c:f>
              <c:numCache>
                <c:formatCode>General</c:formatCode>
                <c:ptCount val="2"/>
                <c:pt idx="0">
                  <c:v>589.35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Sheet1!$D$2:$D$3</c:f>
              <c:numCache>
                <c:formatCode>General</c:formatCode>
                <c:ptCount val="2"/>
                <c:pt idx="0">
                  <c:v>1449.43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Sheet1!$E$2:$E$3</c:f>
              <c:numCache>
                <c:formatCode>General</c:formatCode>
                <c:ptCount val="2"/>
                <c:pt idx="0">
                  <c:v>588.08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Sheet1!$F$2:$F$3</c:f>
              <c:numCache>
                <c:formatCode>General</c:formatCode>
                <c:ptCount val="2"/>
                <c:pt idx="0">
                  <c:v>620.09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2.1707"/>
          <c:min val="587.576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
                </c:pt>
                <c:pt idx="2">
                  <c:v>IX 100</c:v>
                </c:pt>
                <c:pt idx="3">
                  <c:v>IX 100</c:v>
                </c:pt>
              </c:strCache>
            </c:strRef>
          </c:cat>
          <c:val>
            <c:numRef>
              <c:f>Sheet1!$B$2:$B$5</c:f>
              <c:numCache>
                <c:formatCode>General</c:formatCode>
                <c:ptCount val="4"/>
                <c:pt idx="0">
                  <c:v>1980.32</c:v>
                </c:pt>
                <c:pt idx="1">
                  <c:v>5368.71</c:v>
                </c:pt>
                <c:pt idx="2">
                  <c:v>1055.42</c:v>
                </c:pt>
                <c:pt idx="3">
                  <c:v>524.86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66</a:t>
                    </a:r>
                  </a:p>
                  <a:p>
                    <a:r>
                      <a:t>1176.94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1010.16</a:t>
                    </a:r>
                  </a:p>
                </c:rich>
              </c:tx>
              <c:dLblPos val="l"/>
              <c:showLegendKey val="0"/>
              <c:showVal val="1"/>
              <c:showCatName val="0"/>
              <c:showSerName val="0"/>
              <c:showPercent val="0"/>
              <c:showBubbleSize val="0"/>
            </c:dLbl>
            <c:dLbl>
              <c:idx val="3"/>
              <c:tx>
                <c:rich>
                  <a:bodyPr/>
                  <a:lstStyle/>
                  <a:p>
                    <a:r>
                      <a:t>IX 100</a:t>
                    </a:r>
                  </a:p>
                  <a:p>
                    <a:r>
                      <a:t>625.02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
                </c:pt>
                <c:pt idx="2">
                  <c:v>IX 100</c:v>
                </c:pt>
                <c:pt idx="3">
                  <c:v>IX 100</c:v>
                </c:pt>
              </c:strCache>
            </c:strRef>
          </c:cat>
          <c:val>
            <c:numRef>
              <c:f>Sheet1!$C$2:$C$5</c:f>
              <c:numCache>
                <c:formatCode>General</c:formatCode>
                <c:ptCount val="4"/>
                <c:pt idx="0">
                  <c:v>1176.94</c:v>
                </c:pt>
                <c:pt idx="2">
                  <c:v>1010.16</c:v>
                </c:pt>
                <c:pt idx="3">
                  <c:v>625.02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
                </c:pt>
                <c:pt idx="2">
                  <c:v>IX 100</c:v>
                </c:pt>
                <c:pt idx="3">
                  <c:v>IX 100</c:v>
                </c:pt>
              </c:strCache>
            </c:strRef>
          </c:cat>
          <c:val>
            <c:numRef>
              <c:f>Sheet1!$D$2:$D$5</c:f>
              <c:numCache>
                <c:formatCode>General</c:formatCode>
                <c:ptCount val="4"/>
                <c:pt idx="0">
                  <c:v>1773.12</c:v>
                </c:pt>
                <c:pt idx="1">
                  <c:v>1017.95</c:v>
                </c:pt>
                <c:pt idx="2">
                  <c:v>1240.54</c:v>
                </c:pt>
                <c:pt idx="3">
                  <c:v>541.21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
                </c:pt>
                <c:pt idx="2">
                  <c:v>IX 100</c:v>
                </c:pt>
                <c:pt idx="3">
                  <c:v>IX 100</c:v>
                </c:pt>
              </c:strCache>
            </c:strRef>
          </c:cat>
          <c:val>
            <c:numRef>
              <c:f>Sheet1!$E$2:$E$5</c:f>
              <c:numCache>
                <c:formatCode>General</c:formatCode>
                <c:ptCount val="4"/>
                <c:pt idx="0">
                  <c:v>8894.28</c:v>
                </c:pt>
                <c:pt idx="1">
                  <c:v>10259.39</c:v>
                </c:pt>
                <c:pt idx="3">
                  <c:v>2510.2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
                </c:pt>
                <c:pt idx="2">
                  <c:v>IX 100</c:v>
                </c:pt>
                <c:pt idx="3">
                  <c:v>IX 100</c:v>
                </c:pt>
              </c:strCache>
            </c:strRef>
          </c:cat>
          <c:val>
            <c:numRef>
              <c:f>Sheet1!$F$2:$F$5</c:f>
              <c:numCache>
                <c:formatCode>General</c:formatCode>
                <c:ptCount val="4"/>
                <c:pt idx="0">
                  <c:v>6401.52</c:v>
                </c:pt>
                <c:pt idx="1">
                  <c:v>7448.15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9.89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Sheet1!$B$2:$B$3</c:f>
              <c:numCache>
                <c:formatCode>General</c:formatCode>
                <c:ptCount val="2"/>
                <c:pt idx="0">
                  <c:v>1085.11</c:v>
                </c:pt>
                <c:pt idx="1">
                  <c:v>2351.67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84</a:t>
                    </a:r>
                  </a:p>
                  <a:p>
                    <a:r>
                      <a:t>1218.68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Sheet1!$C$2:$C$3</c:f>
              <c:numCache>
                <c:formatCode>General</c:formatCode>
                <c:ptCount val="2"/>
                <c:pt idx="0">
                  <c:v>1218.68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Sheet1!$D$2:$D$3</c:f>
              <c:numCache>
                <c:formatCode>General</c:formatCode>
                <c:ptCount val="2"/>
                <c:pt idx="0">
                  <c:v>1449.43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Sheet1!$E$2:$E$3</c:f>
              <c:numCache>
                <c:formatCode>General</c:formatCode>
                <c:ptCount val="2"/>
                <c:pt idx="0">
                  <c:v>588.08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Sheet1!$F$2:$F$3</c:f>
              <c:numCache>
                <c:formatCode>General</c:formatCode>
                <c:ptCount val="2"/>
                <c:pt idx="0">
                  <c:v>620.09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2.1707"/>
          <c:min val="587.576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Sheet1!$B$2:$B$4</c:f>
              <c:numCache>
                <c:formatCode>General</c:formatCode>
                <c:ptCount val="3"/>
                <c:pt idx="0">
                  <c:v>1428.53</c:v>
                </c:pt>
                <c:pt idx="1">
                  <c:v>4578.46</c:v>
                </c:pt>
                <c:pt idx="2">
                  <c:v>1068.23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1227.73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1197.38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Sheet1!$C$2:$C$4</c:f>
              <c:numCache>
                <c:formatCode>General</c:formatCode>
                <c:ptCount val="3"/>
                <c:pt idx="0">
                  <c:v>1227.73</c:v>
                </c:pt>
                <c:pt idx="2">
                  <c:v>1197.38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Sheet1!$D$2:$D$4</c:f>
              <c:numCache>
                <c:formatCode>General</c:formatCode>
                <c:ptCount val="3"/>
                <c:pt idx="0">
                  <c:v>1725.59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Sheet1!$E$2:$E$4</c:f>
              <c:numCache>
                <c:formatCode>General</c:formatCode>
                <c:ptCount val="3"/>
                <c:pt idx="0">
                  <c:v>8712.87</c:v>
                </c:pt>
                <c:pt idx="1">
                  <c:v>3204.73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Sheet1!$F$2:$F$4</c:f>
              <c:numCache>
                <c:formatCode>General</c:formatCode>
                <c:ptCount val="3"/>
                <c:pt idx="1">
                  <c:v>6740.59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13.369"/>
          <c:min val="1067.73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Sheet1!$B$2:$B$4</c:f>
              <c:numCache>
                <c:formatCode>General</c:formatCode>
                <c:ptCount val="3"/>
                <c:pt idx="0">
                  <c:v>1428.53</c:v>
                </c:pt>
                <c:pt idx="1">
                  <c:v>4578.46</c:v>
                </c:pt>
                <c:pt idx="2">
                  <c:v>1068.23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66</a:t>
                    </a:r>
                  </a:p>
                  <a:p>
                    <a:r>
                      <a:t>1138.04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1223.35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Sheet1!$C$2:$C$4</c:f>
              <c:numCache>
                <c:formatCode>General</c:formatCode>
                <c:ptCount val="3"/>
                <c:pt idx="0">
                  <c:v>1138.04</c:v>
                </c:pt>
                <c:pt idx="2">
                  <c:v>1223.35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Sheet1!$D$2:$D$4</c:f>
              <c:numCache>
                <c:formatCode>General</c:formatCode>
                <c:ptCount val="3"/>
                <c:pt idx="0">
                  <c:v>1725.59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Sheet1!$E$2:$E$4</c:f>
              <c:numCache>
                <c:formatCode>General</c:formatCode>
                <c:ptCount val="3"/>
                <c:pt idx="0">
                  <c:v>8712.87</c:v>
                </c:pt>
                <c:pt idx="1">
                  <c:v>3204.73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Sheet1!$F$2:$F$4</c:f>
              <c:numCache>
                <c:formatCode>General</c:formatCode>
                <c:ptCount val="3"/>
                <c:pt idx="1">
                  <c:v>6740.59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13.369"/>
          <c:min val="1067.73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1428.53</c:v>
                </c:pt>
                <c:pt idx="1">
                  <c:v>4578.46</c:v>
                </c:pt>
                <c:pt idx="2">
                  <c:v>1068.23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252</a:t>
                    </a:r>
                  </a:p>
                  <a:p>
                    <a:r>
                      <a:t>4341.9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4341.9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1725.59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8712.87</c:v>
                </c:pt>
                <c:pt idx="1">
                  <c:v>3204.73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6740.59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13.369"/>
          <c:min val="1067.73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Sheet1!$B$2:$B$3</c:f>
              <c:numCache>
                <c:formatCode>General</c:formatCode>
                <c:ptCount val="2"/>
                <c:pt idx="0">
                  <c:v>1283.68</c:v>
                </c:pt>
                <c:pt idx="1">
                  <c:v>11966.38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13</a:t>
                    </a:r>
                  </a:p>
                  <a:p>
                    <a:r>
                      <a:t>787.51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Sheet1!$C$2:$C$3</c:f>
              <c:numCache>
                <c:formatCode>General</c:formatCode>
                <c:ptCount val="2"/>
                <c:pt idx="0">
                  <c:v>787.51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Sheet1!$D$2:$D$3</c:f>
              <c:numCache>
                <c:formatCode>General</c:formatCode>
                <c:ptCount val="2"/>
                <c:pt idx="0">
                  <c:v>6250.21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Sheet1!$E$2:$E$3</c:f>
              <c:numCache>
                <c:formatCode>General</c:formatCode>
                <c:ptCount val="2"/>
                <c:pt idx="1">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Sheet1!$F$2:$F$3</c:f>
              <c:numCache>
                <c:formatCode>General</c:formatCode>
                <c:ptCount val="2"/>
                <c:pt idx="1">
                  <c:v>23504.17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787.00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1283.68</c:v>
                </c:pt>
                <c:pt idx="1">
                  <c:v>11966.38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1542.36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1542.36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6250.21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23504.17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1283.181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Sheet1!$B$2:$B$3</c:f>
              <c:numCache>
                <c:formatCode>General</c:formatCode>
                <c:ptCount val="2"/>
                <c:pt idx="0">
                  <c:v>1070.34</c:v>
                </c:pt>
                <c:pt idx="1">
                  <c:v>2264.43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584.1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Sheet1!$C$2:$C$3</c:f>
              <c:numCache>
                <c:formatCode>General</c:formatCode>
                <c:ptCount val="2"/>
                <c:pt idx="0">
                  <c:v>584.1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Sheet1!$D$2:$D$3</c:f>
              <c:numCache>
                <c:formatCode>General</c:formatCode>
                <c:ptCount val="2"/>
                <c:pt idx="0">
                  <c:v>1441.3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Sheet1!$E$2:$E$3</c:f>
              <c:numCache>
                <c:formatCode>General</c:formatCode>
                <c:ptCount val="2"/>
                <c:pt idx="0">
                  <c:v>574.21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Sheet1!$F$2:$F$3</c:f>
              <c:numCache>
                <c:formatCode>General</c:formatCode>
                <c:ptCount val="2"/>
                <c:pt idx="0">
                  <c:v>622.93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264.9255"/>
          <c:min val="573.707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Sheet1!$B$2:$B$3</c:f>
              <c:numCache>
                <c:formatCode>General</c:formatCode>
                <c:ptCount val="2"/>
                <c:pt idx="0">
                  <c:v>1070.34</c:v>
                </c:pt>
                <c:pt idx="1">
                  <c:v>2264.43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85</a:t>
                    </a:r>
                  </a:p>
                  <a:p>
                    <a:r>
                      <a:t>1222.9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Sheet1!$C$2:$C$3</c:f>
              <c:numCache>
                <c:formatCode>General</c:formatCode>
                <c:ptCount val="2"/>
                <c:pt idx="0">
                  <c:v>1222.9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Sheet1!$D$2:$D$3</c:f>
              <c:numCache>
                <c:formatCode>General</c:formatCode>
                <c:ptCount val="2"/>
                <c:pt idx="0">
                  <c:v>1441.3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Sheet1!$E$2:$E$3</c:f>
              <c:numCache>
                <c:formatCode>General</c:formatCode>
                <c:ptCount val="2"/>
                <c:pt idx="0">
                  <c:v>574.21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Sheet1!$F$2:$F$3</c:f>
              <c:numCache>
                <c:formatCode>General</c:formatCode>
                <c:ptCount val="2"/>
                <c:pt idx="0">
                  <c:v>622.93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264.9255"/>
          <c:min val="573.707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Sheet1!$B$2:$B$4</c:f>
              <c:numCache>
                <c:formatCode>General</c:formatCode>
                <c:ptCount val="3"/>
                <c:pt idx="0">
                  <c:v>1454.49</c:v>
                </c:pt>
                <c:pt idx="1">
                  <c:v>5692.15</c:v>
                </c:pt>
                <c:pt idx="2">
                  <c:v>1024.2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65</a:t>
                    </a:r>
                  </a:p>
                  <a:p>
                    <a:r>
                      <a:t>1190.66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1128.29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Sheet1!$C$2:$C$4</c:f>
              <c:numCache>
                <c:formatCode>General</c:formatCode>
                <c:ptCount val="3"/>
                <c:pt idx="0">
                  <c:v>1190.66</c:v>
                </c:pt>
                <c:pt idx="2">
                  <c:v>1128.29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Sheet1!$D$2:$D$4</c:f>
              <c:numCache>
                <c:formatCode>General</c:formatCode>
                <c:ptCount val="3"/>
                <c:pt idx="0">
                  <c:v>1818.78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Sheet1!$E$2:$E$4</c:f>
              <c:numCache>
                <c:formatCode>General</c:formatCode>
                <c:ptCount val="3"/>
                <c:pt idx="1">
                  <c:v>6782.54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Sheet1!$F$2:$F$4</c:f>
              <c:numCache>
                <c:formatCode>General</c:formatCode>
                <c:ptCount val="3"/>
                <c:pt idx="1">
                  <c:v>9266.23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66.73"/>
          <c:min val="1023.6972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Sheet1!$B$2:$B$4</c:f>
              <c:numCache>
                <c:formatCode>General</c:formatCode>
                <c:ptCount val="3"/>
                <c:pt idx="0">
                  <c:v>1454.49</c:v>
                </c:pt>
                <c:pt idx="1">
                  <c:v>5692.15</c:v>
                </c:pt>
                <c:pt idx="2">
                  <c:v>1024.2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66</a:t>
                    </a:r>
                  </a:p>
                  <a:p>
                    <a:r>
                      <a:t>1196.37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1141.2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Sheet1!$C$2:$C$4</c:f>
              <c:numCache>
                <c:formatCode>General</c:formatCode>
                <c:ptCount val="3"/>
                <c:pt idx="0">
                  <c:v>1196.37</c:v>
                </c:pt>
                <c:pt idx="2">
                  <c:v>1141.2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Sheet1!$D$2:$D$4</c:f>
              <c:numCache>
                <c:formatCode>General</c:formatCode>
                <c:ptCount val="3"/>
                <c:pt idx="0">
                  <c:v>1818.78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Sheet1!$E$2:$E$4</c:f>
              <c:numCache>
                <c:formatCode>General</c:formatCode>
                <c:ptCount val="3"/>
                <c:pt idx="1">
                  <c:v>6782.54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
                </c:pt>
                <c:pt idx="2">
                  <c:v>IX 100</c:v>
                </c:pt>
              </c:strCache>
            </c:strRef>
          </c:cat>
          <c:val>
            <c:numRef>
              <c:f>Sheet1!$F$2:$F$4</c:f>
              <c:numCache>
                <c:formatCode>General</c:formatCode>
                <c:ptCount val="3"/>
                <c:pt idx="1">
                  <c:v>9266.23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66.73"/>
          <c:min val="1023.6972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IX 7</c:v>
                </c:pt>
                <c:pt idx="2">
                  <c:v>IX 72</c:v>
                </c:pt>
                <c:pt idx="3">
                  <c:v>IX 100</c:v>
                </c:pt>
              </c:strCache>
            </c:strRef>
          </c:cat>
          <c:val>
            <c:numRef>
              <c:f>Sheet1!$B$2:$B$5</c:f>
              <c:numCache>
                <c:formatCode>General</c:formatCode>
                <c:ptCount val="4"/>
                <c:pt idx="0">
                  <c:v>1980.32</c:v>
                </c:pt>
                <c:pt idx="1">
                  <c:v>5368.71</c:v>
                </c:pt>
                <c:pt idx="2">
                  <c:v>1055.42</c:v>
                </c:pt>
                <c:pt idx="3">
                  <c:v>524.86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66</a:t>
                    </a:r>
                  </a:p>
                  <a:p>
                    <a:r>
                      <a:t>1175.73</a:t>
                    </a:r>
                  </a:p>
                </c:rich>
              </c:tx>
              <c:dLblPos val="l"/>
              <c:showLegendKey val="0"/>
              <c:showVal val="1"/>
              <c:showCatName val="0"/>
              <c:showSerName val="0"/>
              <c:showPercent val="0"/>
              <c:showBubbleSize val="0"/>
            </c:dLbl>
            <c:dLbl>
              <c:idx val="1"/>
              <c:tx>
                <c:rich>
                  <a:bodyPr/>
                  <a:lstStyle/>
                  <a:p>
                    <a:r>
                      <a:t>IX 7</a:t>
                    </a:r>
                  </a:p>
                  <a:p>
                    <a:r>
                      <a:t>766.43</a:t>
                    </a:r>
                  </a:p>
                </c:rich>
              </c:tx>
              <c:dLblPos val="l"/>
              <c:showLegendKey val="0"/>
              <c:showVal val="1"/>
              <c:showCatName val="0"/>
              <c:showSerName val="0"/>
              <c:showPercent val="0"/>
              <c:showBubbleSize val="0"/>
            </c:dLbl>
            <c:dLbl>
              <c:idx val="2"/>
              <c:tx>
                <c:rich>
                  <a:bodyPr/>
                  <a:lstStyle/>
                  <a:p>
                    <a:r>
                      <a:t>IX 72</a:t>
                    </a:r>
                  </a:p>
                  <a:p>
                    <a:r>
                      <a:t>894.27</a:t>
                    </a:r>
                  </a:p>
                </c:rich>
              </c:tx>
              <c:dLblPos val="l"/>
              <c:showLegendKey val="0"/>
              <c:showVal val="1"/>
              <c:showCatName val="0"/>
              <c:showSerName val="0"/>
              <c:showPercent val="0"/>
              <c:showBubbleSize val="0"/>
            </c:dLbl>
            <c:dLbl>
              <c:idx val="3"/>
              <c:tx>
                <c:rich>
                  <a:bodyPr/>
                  <a:lstStyle/>
                  <a:p>
                    <a:r>
                      <a:t>IX 100</a:t>
                    </a:r>
                  </a:p>
                  <a:p>
                    <a:r>
                      <a:t>482.24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IX 7</c:v>
                </c:pt>
                <c:pt idx="2">
                  <c:v>IX 72</c:v>
                </c:pt>
                <c:pt idx="3">
                  <c:v>IX 100</c:v>
                </c:pt>
              </c:strCache>
            </c:strRef>
          </c:cat>
          <c:val>
            <c:numRef>
              <c:f>Sheet1!$C$2:$C$5</c:f>
              <c:numCache>
                <c:formatCode>General</c:formatCode>
                <c:ptCount val="4"/>
                <c:pt idx="0">
                  <c:v>1175.73</c:v>
                </c:pt>
                <c:pt idx="1">
                  <c:v>766.43</c:v>
                </c:pt>
                <c:pt idx="2">
                  <c:v>894.27</c:v>
                </c:pt>
                <c:pt idx="3">
                  <c:v>482.24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IX 7</c:v>
                </c:pt>
                <c:pt idx="2">
                  <c:v>IX 72</c:v>
                </c:pt>
                <c:pt idx="3">
                  <c:v>IX 100</c:v>
                </c:pt>
              </c:strCache>
            </c:strRef>
          </c:cat>
          <c:val>
            <c:numRef>
              <c:f>Sheet1!$D$2:$D$5</c:f>
              <c:numCache>
                <c:formatCode>General</c:formatCode>
                <c:ptCount val="4"/>
                <c:pt idx="0">
                  <c:v>1773.12</c:v>
                </c:pt>
                <c:pt idx="1">
                  <c:v>1017.95</c:v>
                </c:pt>
                <c:pt idx="2">
                  <c:v>1240.54</c:v>
                </c:pt>
                <c:pt idx="3">
                  <c:v>541.21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IX 7</c:v>
                </c:pt>
                <c:pt idx="2">
                  <c:v>IX 72</c:v>
                </c:pt>
                <c:pt idx="3">
                  <c:v>IX 100</c:v>
                </c:pt>
              </c:strCache>
            </c:strRef>
          </c:cat>
          <c:val>
            <c:numRef>
              <c:f>Sheet1!$E$2:$E$5</c:f>
              <c:numCache>
                <c:formatCode>General</c:formatCode>
                <c:ptCount val="4"/>
                <c:pt idx="0">
                  <c:v>8894.28</c:v>
                </c:pt>
                <c:pt idx="1">
                  <c:v>10259.39</c:v>
                </c:pt>
                <c:pt idx="3">
                  <c:v>2510.2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66</c:v>
                </c:pt>
                <c:pt idx="1">
                  <c:v>IX 7</c:v>
                </c:pt>
                <c:pt idx="2">
                  <c:v>IX 72</c:v>
                </c:pt>
                <c:pt idx="3">
                  <c:v>IX 100</c:v>
                </c:pt>
              </c:strCache>
            </c:strRef>
          </c:cat>
          <c:val>
            <c:numRef>
              <c:f>Sheet1!$F$2:$F$5</c:f>
              <c:numCache>
                <c:formatCode>General</c:formatCode>
                <c:ptCount val="4"/>
                <c:pt idx="0">
                  <c:v>6401.52</c:v>
                </c:pt>
                <c:pt idx="1">
                  <c:v>7448.15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9.89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Sheet1!$B$2:$B$4</c:f>
              <c:numCache>
                <c:formatCode>General</c:formatCode>
                <c:ptCount val="3"/>
                <c:pt idx="0">
                  <c:v>1454.49</c:v>
                </c:pt>
                <c:pt idx="1">
                  <c:v>5692.15</c:v>
                </c:pt>
                <c:pt idx="2">
                  <c:v>1024.2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235</a:t>
                    </a:r>
                  </a:p>
                  <a:p>
                    <a:r>
                      <a:t>4279.46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Sheet1!$C$2:$C$4</c:f>
              <c:numCache>
                <c:formatCode>General</c:formatCode>
                <c:ptCount val="3"/>
                <c:pt idx="0">
                  <c:v>4279.46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Sheet1!$D$2:$D$4</c:f>
              <c:numCache>
                <c:formatCode>General</c:formatCode>
                <c:ptCount val="3"/>
                <c:pt idx="0">
                  <c:v>1818.78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Sheet1!$E$2:$E$4</c:f>
              <c:numCache>
                <c:formatCode>General</c:formatCode>
                <c:ptCount val="3"/>
                <c:pt idx="1">
                  <c:v>6782.54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Sheet1!$F$2:$F$4</c:f>
              <c:numCache>
                <c:formatCode>General</c:formatCode>
                <c:ptCount val="3"/>
                <c:pt idx="1">
                  <c:v>9266.23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66.73"/>
          <c:min val="1023.69720000000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33</c:v>
                </c:pt>
              </c:strCache>
            </c:strRef>
          </c:cat>
          <c:val>
            <c:numRef>
              <c:f>Sheet1!$B$2:$B$3</c:f>
              <c:numCache>
                <c:formatCode>General</c:formatCode>
                <c:ptCount val="2"/>
                <c:pt idx="0">
                  <c:v>5395.56</c:v>
                </c:pt>
                <c:pt idx="1">
                  <c:v>1320.16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a:t>
                    </a:r>
                  </a:p>
                  <a:p>
                    <a:r>
                      <a:t>932.02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33</c:v>
                </c:pt>
              </c:strCache>
            </c:strRef>
          </c:cat>
          <c:val>
            <c:numRef>
              <c:f>Sheet1!$C$2:$C$3</c:f>
              <c:numCache>
                <c:formatCode>General</c:formatCode>
                <c:ptCount val="2"/>
                <c:pt idx="1">
                  <c:v>932.02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33</c:v>
                </c:pt>
              </c:strCache>
            </c:strRef>
          </c:cat>
          <c:val>
            <c:numRef>
              <c:f>Sheet1!$D$2:$D$3</c:f>
              <c:numCache>
                <c:formatCode>General</c:formatCode>
                <c:ptCount val="2"/>
                <c:pt idx="0">
                  <c:v>4747.15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33</c:v>
                </c:pt>
              </c:strCache>
            </c:strRef>
          </c:cat>
          <c:val>
            <c:numRef>
              <c:f>Sheet1!$E$2:$E$3</c:f>
              <c:numCache>
                <c:formatCode>General</c:formatCode>
                <c:ptCount val="2"/>
                <c:pt idx="0">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33</c:v>
                </c:pt>
              </c:strCache>
            </c:strRef>
          </c:cat>
          <c:val>
            <c:numRef>
              <c:f>Sheet1!$F$2:$F$3</c:f>
              <c:numCache>
                <c:formatCode>General</c:formatCode>
                <c:ptCount val="2"/>
                <c:pt idx="1">
                  <c:v>2846.65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931.51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Sheet1!$B$2:$B$3</c:f>
              <c:numCache>
                <c:formatCode>General</c:formatCode>
                <c:ptCount val="2"/>
                <c:pt idx="0">
                  <c:v>5395.56</c:v>
                </c:pt>
                <c:pt idx="1">
                  <c:v>1320.16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1434.75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Sheet1!$C$2:$C$3</c:f>
              <c:numCache>
                <c:formatCode>General</c:formatCode>
                <c:ptCount val="2"/>
                <c:pt idx="1">
                  <c:v>1434.75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Sheet1!$D$2:$D$3</c:f>
              <c:numCache>
                <c:formatCode>General</c:formatCode>
                <c:ptCount val="2"/>
                <c:pt idx="0">
                  <c:v>4747.15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Sheet1!$E$2:$E$3</c:f>
              <c:numCache>
                <c:formatCode>General</c:formatCode>
                <c:ptCount val="2"/>
                <c:pt idx="0">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Sheet1!$F$2:$F$3</c:f>
              <c:numCache>
                <c:formatCode>General</c:formatCode>
                <c:ptCount val="2"/>
                <c:pt idx="1">
                  <c:v>2846.65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1319.662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Sheet1!$B$2:$B$3</c:f>
              <c:numCache>
                <c:formatCode>General</c:formatCode>
                <c:ptCount val="2"/>
                <c:pt idx="0">
                  <c:v>1069.69</c:v>
                </c:pt>
                <c:pt idx="1">
                  <c:v>2598.38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49</a:t>
                    </a:r>
                  </a:p>
                  <a:p>
                    <a:r>
                      <a:t>720.62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Sheet1!$C$2:$C$3</c:f>
              <c:numCache>
                <c:formatCode>General</c:formatCode>
                <c:ptCount val="2"/>
                <c:pt idx="0">
                  <c:v>720.62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Sheet1!$D$2:$D$3</c:f>
              <c:numCache>
                <c:formatCode>General</c:formatCode>
                <c:ptCount val="2"/>
                <c:pt idx="0">
                  <c:v>1468.45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Sheet1!$E$2:$E$3</c:f>
              <c:numCache>
                <c:formatCode>General</c:formatCode>
                <c:ptCount val="2"/>
                <c:pt idx="0">
                  <c:v>581.28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Sheet1!$F$2:$F$3</c:f>
              <c:numCache>
                <c:formatCode>General</c:formatCode>
                <c:ptCount val="2"/>
                <c:pt idx="1">
                  <c:v>4060.66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61.155"/>
          <c:min val="580.7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Sheet1!$B$2:$B$3</c:f>
              <c:numCache>
                <c:formatCode>General</c:formatCode>
                <c:ptCount val="2"/>
                <c:pt idx="0">
                  <c:v>1069.69</c:v>
                </c:pt>
                <c:pt idx="1">
                  <c:v>2598.38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1180.25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Sheet1!$C$2:$C$3</c:f>
              <c:numCache>
                <c:formatCode>General</c:formatCode>
                <c:ptCount val="2"/>
                <c:pt idx="0">
                  <c:v>1180.25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Sheet1!$D$2:$D$3</c:f>
              <c:numCache>
                <c:formatCode>General</c:formatCode>
                <c:ptCount val="2"/>
                <c:pt idx="0">
                  <c:v>1468.45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Sheet1!$E$2:$E$3</c:f>
              <c:numCache>
                <c:formatCode>General</c:formatCode>
                <c:ptCount val="2"/>
                <c:pt idx="0">
                  <c:v>581.28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Sheet1!$F$2:$F$3</c:f>
              <c:numCache>
                <c:formatCode>General</c:formatCode>
                <c:ptCount val="2"/>
                <c:pt idx="1">
                  <c:v>4060.66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61.155"/>
          <c:min val="580.7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
                </c:pt>
                <c:pt idx="2">
                  <c:v>IX 100</c:v>
                </c:pt>
              </c:strCache>
            </c:strRef>
          </c:cat>
          <c:val>
            <c:numRef>
              <c:f>Sheet1!$B$2:$B$4</c:f>
              <c:numCache>
                <c:formatCode>General</c:formatCode>
                <c:ptCount val="3"/>
                <c:pt idx="0">
                  <c:v>1362.61</c:v>
                </c:pt>
                <c:pt idx="1">
                  <c:v>3222.92</c:v>
                </c:pt>
                <c:pt idx="2">
                  <c:v>1076.37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1197.49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1123.03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
                </c:pt>
                <c:pt idx="2">
                  <c:v>IX 100</c:v>
                </c:pt>
              </c:strCache>
            </c:strRef>
          </c:cat>
          <c:val>
            <c:numRef>
              <c:f>Sheet1!$C$2:$C$4</c:f>
              <c:numCache>
                <c:formatCode>General</c:formatCode>
                <c:ptCount val="3"/>
                <c:pt idx="0">
                  <c:v>1197.49</c:v>
                </c:pt>
                <c:pt idx="2">
                  <c:v>1123.03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
                </c:pt>
                <c:pt idx="2">
                  <c:v>IX 100</c:v>
                </c:pt>
              </c:strCache>
            </c:strRef>
          </c:cat>
          <c:val>
            <c:numRef>
              <c:f>Sheet1!$D$2:$D$4</c:f>
              <c:numCache>
                <c:formatCode>General</c:formatCode>
                <c:ptCount val="3"/>
                <c:pt idx="0">
                  <c:v>1581.41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
                </c:pt>
                <c:pt idx="2">
                  <c:v>IX 100</c:v>
                </c:pt>
              </c:strCache>
            </c:strRef>
          </c:cat>
          <c:val>
            <c:numRef>
              <c:f>Sheet1!$E$2:$E$4</c:f>
              <c:numCache>
                <c:formatCode>General</c:formatCode>
                <c:ptCount val="3"/>
                <c:pt idx="0">
                  <c:v>690.9</c:v>
                </c:pt>
                <c:pt idx="2">
                  <c:v>656.22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
                </c:pt>
                <c:pt idx="2">
                  <c:v>IX 100</c:v>
                </c:pt>
              </c:strCache>
            </c:strRef>
          </c:cat>
          <c:val>
            <c:numRef>
              <c:f>Sheet1!$F$2:$F$4</c:f>
              <c:numCache>
                <c:formatCode>General</c:formatCode>
                <c:ptCount val="3"/>
                <c:pt idx="0">
                  <c:v>8694.35</c:v>
                </c:pt>
                <c:pt idx="1">
                  <c:v>2836.36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94.8548"/>
          <c:min val="655.716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Sheet1!$B$2:$B$4</c:f>
              <c:numCache>
                <c:formatCode>General</c:formatCode>
                <c:ptCount val="3"/>
                <c:pt idx="0">
                  <c:v>1362.61</c:v>
                </c:pt>
                <c:pt idx="1">
                  <c:v>3222.92</c:v>
                </c:pt>
                <c:pt idx="2">
                  <c:v>1076.37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1268.37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1192.4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Sheet1!$C$2:$C$4</c:f>
              <c:numCache>
                <c:formatCode>General</c:formatCode>
                <c:ptCount val="3"/>
                <c:pt idx="0">
                  <c:v>1268.37</c:v>
                </c:pt>
                <c:pt idx="2">
                  <c:v>1192.4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Sheet1!$D$2:$D$4</c:f>
              <c:numCache>
                <c:formatCode>General</c:formatCode>
                <c:ptCount val="3"/>
                <c:pt idx="0">
                  <c:v>1581.41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Sheet1!$E$2:$E$4</c:f>
              <c:numCache>
                <c:formatCode>General</c:formatCode>
                <c:ptCount val="3"/>
                <c:pt idx="0">
                  <c:v>690.9</c:v>
                </c:pt>
                <c:pt idx="2">
                  <c:v>656.22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Sheet1!$F$2:$F$4</c:f>
              <c:numCache>
                <c:formatCode>General</c:formatCode>
                <c:ptCount val="3"/>
                <c:pt idx="0">
                  <c:v>8694.35</c:v>
                </c:pt>
                <c:pt idx="1">
                  <c:v>2836.36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94.8548"/>
          <c:min val="655.716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Sheet1!$B$2:$B$4</c:f>
              <c:numCache>
                <c:formatCode>General</c:formatCode>
                <c:ptCount val="3"/>
                <c:pt idx="0">
                  <c:v>1362.61</c:v>
                </c:pt>
                <c:pt idx="1">
                  <c:v>3222.92</c:v>
                </c:pt>
                <c:pt idx="2">
                  <c:v>1076.37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196</a:t>
                    </a:r>
                  </a:p>
                  <a:p>
                    <a:r>
                      <a:t>3103.44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Sheet1!$C$2:$C$4</c:f>
              <c:numCache>
                <c:formatCode>General</c:formatCode>
                <c:ptCount val="3"/>
                <c:pt idx="0">
                  <c:v>3103.44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Sheet1!$D$2:$D$4</c:f>
              <c:numCache>
                <c:formatCode>General</c:formatCode>
                <c:ptCount val="3"/>
                <c:pt idx="0">
                  <c:v>1581.41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Sheet1!$E$2:$E$4</c:f>
              <c:numCache>
                <c:formatCode>General</c:formatCode>
                <c:ptCount val="3"/>
                <c:pt idx="0">
                  <c:v>690.9</c:v>
                </c:pt>
                <c:pt idx="2">
                  <c:v>656.22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Sheet1!$F$2:$F$4</c:f>
              <c:numCache>
                <c:formatCode>General</c:formatCode>
                <c:ptCount val="3"/>
                <c:pt idx="0">
                  <c:v>8694.35</c:v>
                </c:pt>
                <c:pt idx="1">
                  <c:v>2836.36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94.8548"/>
          <c:min val="655.716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Sheet1!$B$2:$B$3</c:f>
              <c:numCache>
                <c:formatCode>General</c:formatCode>
                <c:ptCount val="2"/>
                <c:pt idx="0">
                  <c:v>1669.67</c:v>
                </c:pt>
                <c:pt idx="1">
                  <c:v>34640.6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18</a:t>
                    </a:r>
                  </a:p>
                  <a:p>
                    <a:r>
                      <a:t>1172.11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Sheet1!$C$2:$C$3</c:f>
              <c:numCache>
                <c:formatCode>General</c:formatCode>
                <c:ptCount val="2"/>
                <c:pt idx="0">
                  <c:v>1172.11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Sheet1!$D$2:$D$3</c:f>
              <c:numCache>
                <c:formatCode>General</c:formatCode>
                <c:ptCount val="2"/>
                <c:pt idx="0">
                  <c:v>6498.69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Sheet1!$E$2:$E$3</c:f>
              <c:numCache>
                <c:formatCode>General</c:formatCode>
                <c:ptCount val="2"/>
                <c:pt idx="1">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6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1669.67</c:v>
                </c:pt>
                <c:pt idx="1">
                  <c:v>34640.6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1848.57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1848.57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6498.69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6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Sheet1!$B$2:$B$5</c:f>
              <c:numCache>
                <c:formatCode>General</c:formatCode>
                <c:ptCount val="4"/>
                <c:pt idx="0">
                  <c:v>1980.32</c:v>
                </c:pt>
                <c:pt idx="1">
                  <c:v>5368.71</c:v>
                </c:pt>
                <c:pt idx="2">
                  <c:v>1055.42</c:v>
                </c:pt>
                <c:pt idx="3">
                  <c:v>524.86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241</a:t>
                    </a:r>
                  </a:p>
                  <a:p>
                    <a:r>
                      <a:t>4279.46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Sheet1!$C$2:$C$5</c:f>
              <c:numCache>
                <c:formatCode>General</c:formatCode>
                <c:ptCount val="4"/>
                <c:pt idx="0">
                  <c:v>4279.46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Sheet1!$D$2:$D$5</c:f>
              <c:numCache>
                <c:formatCode>General</c:formatCode>
                <c:ptCount val="4"/>
                <c:pt idx="0">
                  <c:v>1773.12</c:v>
                </c:pt>
                <c:pt idx="1">
                  <c:v>1017.95</c:v>
                </c:pt>
                <c:pt idx="2">
                  <c:v>1240.54</c:v>
                </c:pt>
                <c:pt idx="3">
                  <c:v>541.21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Sheet1!$E$2:$E$5</c:f>
              <c:numCache>
                <c:formatCode>General</c:formatCode>
                <c:ptCount val="4"/>
                <c:pt idx="0">
                  <c:v>8894.28</c:v>
                </c:pt>
                <c:pt idx="1">
                  <c:v>10259.39</c:v>
                </c:pt>
                <c:pt idx="3">
                  <c:v>2510.2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241</c:v>
                </c:pt>
                <c:pt idx="1">
                  <c:v/>
                </c:pt>
                <c:pt idx="2">
                  <c:v/>
                </c:pt>
                <c:pt idx="3">
                  <c:v/>
                </c:pt>
              </c:strCache>
            </c:strRef>
          </c:cat>
          <c:val>
            <c:numRef>
              <c:f>Sheet1!$F$2:$F$5</c:f>
              <c:numCache>
                <c:formatCode>General</c:formatCode>
                <c:ptCount val="4"/>
                <c:pt idx="0">
                  <c:v>6401.52</c:v>
                </c:pt>
                <c:pt idx="1">
                  <c:v>7448.15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9.89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Sheet1!$B$2:$B$3</c:f>
              <c:numCache>
                <c:formatCode>General</c:formatCode>
                <c:ptCount val="2"/>
                <c:pt idx="0">
                  <c:v>1058.4</c:v>
                </c:pt>
                <c:pt idx="1">
                  <c:v>1811.81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39</a:t>
                    </a:r>
                  </a:p>
                  <a:p>
                    <a:r>
                      <a:t>547.92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Sheet1!$C$2:$C$3</c:f>
              <c:numCache>
                <c:formatCode>General</c:formatCode>
                <c:ptCount val="2"/>
                <c:pt idx="0">
                  <c:v>547.92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Sheet1!$D$2:$D$3</c:f>
              <c:numCache>
                <c:formatCode>General</c:formatCode>
                <c:ptCount val="2"/>
                <c:pt idx="0">
                  <c:v>1398.53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Sheet1!$E$2:$E$3</c:f>
              <c:numCache>
                <c:formatCode>General</c:formatCode>
                <c:ptCount val="2"/>
                <c:pt idx="0">
                  <c:v>568.25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39</c:v>
                </c:pt>
                <c:pt idx="1">
                  <c:v/>
                </c:pt>
              </c:strCache>
            </c:strRef>
          </c:cat>
          <c:val>
            <c:numRef>
              <c:f>Sheet1!$F$2:$F$3</c:f>
              <c:numCache>
                <c:formatCode>General</c:formatCode>
                <c:ptCount val="2"/>
                <c:pt idx="1">
                  <c:v>2743.97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44.4655"/>
          <c:min val="547.41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Sheet1!$B$2:$B$3</c:f>
              <c:numCache>
                <c:formatCode>General</c:formatCode>
                <c:ptCount val="2"/>
                <c:pt idx="0">
                  <c:v>1058.4</c:v>
                </c:pt>
                <c:pt idx="1">
                  <c:v>1811.81</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80</a:t>
                    </a:r>
                  </a:p>
                  <a:p>
                    <a:r>
                      <a:t>1115.49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Sheet1!$C$2:$C$3</c:f>
              <c:numCache>
                <c:formatCode>General</c:formatCode>
                <c:ptCount val="2"/>
                <c:pt idx="0">
                  <c:v>1115.49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Sheet1!$D$2:$D$3</c:f>
              <c:numCache>
                <c:formatCode>General</c:formatCode>
                <c:ptCount val="2"/>
                <c:pt idx="0">
                  <c:v>1398.53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Sheet1!$E$2:$E$3</c:f>
              <c:numCache>
                <c:formatCode>General</c:formatCode>
                <c:ptCount val="2"/>
                <c:pt idx="0">
                  <c:v>568.25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80</c:v>
                </c:pt>
                <c:pt idx="1">
                  <c:v/>
                </c:pt>
              </c:strCache>
            </c:strRef>
          </c:cat>
          <c:val>
            <c:numRef>
              <c:f>Sheet1!$F$2:$F$3</c:f>
              <c:numCache>
                <c:formatCode>General</c:formatCode>
                <c:ptCount val="2"/>
                <c:pt idx="1">
                  <c:v>2743.97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744.4655"/>
          <c:min val="567.75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1381.26</c:v>
                </c:pt>
                <c:pt idx="1">
                  <c:v>4731.59</c:v>
                </c:pt>
                <c:pt idx="2">
                  <c:v>1049.5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1210.84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1167.11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1210.84</c:v>
                </c:pt>
                <c:pt idx="2">
                  <c:v>1167.11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1681.59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8819.46</c:v>
                </c:pt>
                <c:pt idx="1">
                  <c:v>3118.48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6210.08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19.9595"/>
          <c:min val="1048.99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Sheet1!$B$2:$B$4</c:f>
              <c:numCache>
                <c:formatCode>General</c:formatCode>
                <c:ptCount val="3"/>
                <c:pt idx="0">
                  <c:v>1381.26</c:v>
                </c:pt>
                <c:pt idx="1">
                  <c:v>4731.59</c:v>
                </c:pt>
                <c:pt idx="2">
                  <c:v>1049.5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1146.19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1201.04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Sheet1!$C$2:$C$4</c:f>
              <c:numCache>
                <c:formatCode>General</c:formatCode>
                <c:ptCount val="3"/>
                <c:pt idx="0">
                  <c:v>1146.19</c:v>
                </c:pt>
                <c:pt idx="2">
                  <c:v>1201.04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Sheet1!$D$2:$D$4</c:f>
              <c:numCache>
                <c:formatCode>General</c:formatCode>
                <c:ptCount val="3"/>
                <c:pt idx="0">
                  <c:v>1681.59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Sheet1!$E$2:$E$4</c:f>
              <c:numCache>
                <c:formatCode>General</c:formatCode>
                <c:ptCount val="3"/>
                <c:pt idx="0">
                  <c:v>8819.46</c:v>
                </c:pt>
                <c:pt idx="1">
                  <c:v>3118.48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Sheet1!$F$2:$F$4</c:f>
              <c:numCache>
                <c:formatCode>General</c:formatCode>
                <c:ptCount val="3"/>
                <c:pt idx="1">
                  <c:v>6210.08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19.9595"/>
          <c:min val="1048.99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1381.26</c:v>
                </c:pt>
                <c:pt idx="1">
                  <c:v>4731.59</c:v>
                </c:pt>
                <c:pt idx="2">
                  <c:v>1049.5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252</a:t>
                    </a:r>
                  </a:p>
                  <a:p>
                    <a:r>
                      <a:t>4233.14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4233.14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1681.59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8819.46</c:v>
                </c:pt>
                <c:pt idx="1">
                  <c:v>3118.48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6210.08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19.9595"/>
          <c:min val="1048.99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Sheet1!$B$2:$B$3</c:f>
              <c:numCache>
                <c:formatCode>General</c:formatCode>
                <c:ptCount val="2"/>
                <c:pt idx="0">
                  <c:v>1308.1</c:v>
                </c:pt>
                <c:pt idx="1">
                  <c:v>10973.55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11</a:t>
                    </a:r>
                  </a:p>
                  <a:p>
                    <a:r>
                      <a:t>727.54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Sheet1!$C$2:$C$3</c:f>
              <c:numCache>
                <c:formatCode>General</c:formatCode>
                <c:ptCount val="2"/>
                <c:pt idx="0">
                  <c:v>727.54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Sheet1!$D$2:$D$3</c:f>
              <c:numCache>
                <c:formatCode>General</c:formatCode>
                <c:ptCount val="2"/>
                <c:pt idx="0">
                  <c:v>6703.92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Sheet1!$E$2:$E$3</c:f>
              <c:numCache>
                <c:formatCode>General</c:formatCode>
                <c:ptCount val="2"/>
                <c:pt idx="1">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11</c:v>
                </c:pt>
                <c:pt idx="1">
                  <c:v/>
                </c:pt>
              </c:strCache>
            </c:strRef>
          </c:cat>
          <c:val>
            <c:numRef>
              <c:f>Sheet1!$F$2:$F$3</c:f>
              <c:numCache>
                <c:formatCode>General</c:formatCode>
                <c:ptCount val="2"/>
                <c:pt idx="1">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727.04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1308.1</c:v>
                </c:pt>
                <c:pt idx="1">
                  <c:v>10973.55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1609.78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1609.78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6703.92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1307.60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Sheet1!$B$2:$B$3</c:f>
              <c:numCache>
                <c:formatCode>General</c:formatCode>
                <c:ptCount val="2"/>
                <c:pt idx="0">
                  <c:v>1071.02</c:v>
                </c:pt>
                <c:pt idx="1">
                  <c:v>2593.45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594.51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Sheet1!$C$2:$C$3</c:f>
              <c:numCache>
                <c:formatCode>General</c:formatCode>
                <c:ptCount val="2"/>
                <c:pt idx="0">
                  <c:v>594.51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Sheet1!$D$2:$D$3</c:f>
              <c:numCache>
                <c:formatCode>General</c:formatCode>
                <c:ptCount val="2"/>
                <c:pt idx="0">
                  <c:v>1442.71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Sheet1!$E$2:$E$3</c:f>
              <c:numCache>
                <c:formatCode>General</c:formatCode>
                <c:ptCount val="2"/>
                <c:pt idx="0">
                  <c:v>614.73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41</c:v>
                </c:pt>
                <c:pt idx="1">
                  <c:v/>
                </c:pt>
              </c:strCache>
            </c:strRef>
          </c:cat>
          <c:val>
            <c:numRef>
              <c:f>Sheet1!$F$2:$F$3</c:f>
              <c:numCache>
                <c:formatCode>General</c:formatCode>
                <c:ptCount val="2"/>
                <c:pt idx="0">
                  <c:v>621.27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3.9459"/>
          <c:min val="594.013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Sheet1!$B$2:$B$3</c:f>
              <c:numCache>
                <c:formatCode>General</c:formatCode>
                <c:ptCount val="2"/>
                <c:pt idx="0">
                  <c:v>1071.02</c:v>
                </c:pt>
                <c:pt idx="1">
                  <c:v>2593.45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84</a:t>
                    </a:r>
                  </a:p>
                  <a:p>
                    <a:r>
                      <a:t>1207.69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Sheet1!$C$2:$C$3</c:f>
              <c:numCache>
                <c:formatCode>General</c:formatCode>
                <c:ptCount val="2"/>
                <c:pt idx="0">
                  <c:v>1207.69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Sheet1!$D$2:$D$3</c:f>
              <c:numCache>
                <c:formatCode>General</c:formatCode>
                <c:ptCount val="2"/>
                <c:pt idx="0">
                  <c:v>1442.71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Sheet1!$E$2:$E$3</c:f>
              <c:numCache>
                <c:formatCode>General</c:formatCode>
                <c:ptCount val="2"/>
                <c:pt idx="0">
                  <c:v>614.73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Sheet1!$F$2:$F$3</c:f>
              <c:numCache>
                <c:formatCode>General</c:formatCode>
                <c:ptCount val="2"/>
                <c:pt idx="0">
                  <c:v>621.27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93.9459"/>
          <c:min val="614.22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Sheet1!$B$2:$B$4</c:f>
              <c:numCache>
                <c:formatCode>General</c:formatCode>
                <c:ptCount val="3"/>
                <c:pt idx="0">
                  <c:v>1391.74</c:v>
                </c:pt>
                <c:pt idx="1">
                  <c:v>4830.95</c:v>
                </c:pt>
                <c:pt idx="2">
                  <c:v>1124.43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1264.57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1197.46</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Sheet1!$C$2:$C$4</c:f>
              <c:numCache>
                <c:formatCode>General</c:formatCode>
                <c:ptCount val="3"/>
                <c:pt idx="0">
                  <c:v>1264.57</c:v>
                </c:pt>
                <c:pt idx="2">
                  <c:v>1197.46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Sheet1!$D$2:$D$4</c:f>
              <c:numCache>
                <c:formatCode>General</c:formatCode>
                <c:ptCount val="3"/>
                <c:pt idx="0">
                  <c:v>1727.49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Sheet1!$E$2:$E$4</c:f>
              <c:numCache>
                <c:formatCode>General</c:formatCode>
                <c:ptCount val="3"/>
                <c:pt idx="0">
                  <c:v>8292.6</c:v>
                </c:pt>
                <c:pt idx="1">
                  <c:v>3401.56</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Sheet1!$F$2:$F$4</c:f>
              <c:numCache>
                <c:formatCode>General</c:formatCode>
                <c:ptCount val="3"/>
                <c:pt idx="1">
                  <c:v>6176.77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93.1"/>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Sheet1!$B$2:$B$5</c:f>
              <c:numCache>
                <c:formatCode>General</c:formatCode>
                <c:ptCount val="4"/>
                <c:pt idx="0">
                  <c:v>1379.99</c:v>
                </c:pt>
                <c:pt idx="1">
                  <c:v>1175.47</c:v>
                </c:pt>
                <c:pt idx="2">
                  <c:v>631.64</c:v>
                </c:pt>
                <c:pt idx="3">
                  <c:v>1565.85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1177.5</a:t>
                    </a:r>
                  </a:p>
                </c:rich>
              </c:tx>
              <c:dLblPos val="l"/>
              <c:showLegendKey val="0"/>
              <c:showVal val="1"/>
              <c:showCatName val="0"/>
              <c:showSerName val="0"/>
              <c:showPercent val="0"/>
              <c:showBubbleSize val="0"/>
            </c:dLbl>
            <c:dLbl>
              <c:idx val="1"/>
              <c:tx>
                <c:rich>
                  <a:bodyPr/>
                  <a:lstStyle/>
                  <a:p>
                    <a:r>
                      <a:t>IX 100</a:t>
                    </a:r>
                  </a:p>
                  <a:p>
                    <a:r>
                      <a:t>1135.24</a:t>
                    </a:r>
                  </a:p>
                </c:rich>
              </c:tx>
              <c:dLblPos val="l"/>
              <c:showLegendKey val="0"/>
              <c:showVal val="1"/>
              <c:showCatName val="0"/>
              <c:showSerName val="0"/>
              <c:showPercent val="0"/>
              <c:showBubbleSize val="0"/>
            </c:dLbl>
            <c:dLbl>
              <c:idx val="2"/>
              <c:tx>
                <c:rich>
                  <a:bodyPr/>
                  <a:lstStyle/>
                  <a:p>
                    <a:r>
                      <a:t>IX 100</a:t>
                    </a:r>
                  </a:p>
                  <a:p>
                    <a:r>
                      <a:t>627.84</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Sheet1!$C$2:$C$5</c:f>
              <c:numCache>
                <c:formatCode>General</c:formatCode>
                <c:ptCount val="4"/>
                <c:pt idx="0">
                  <c:v>1177.5</c:v>
                </c:pt>
                <c:pt idx="1">
                  <c:v>1135.24</c:v>
                </c:pt>
                <c:pt idx="2">
                  <c:v>627.84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Sheet1!$D$2:$D$5</c:f>
              <c:numCache>
                <c:formatCode>General</c:formatCode>
                <c:ptCount val="4"/>
                <c:pt idx="0">
                  <c:v>1557.91</c:v>
                </c:pt>
                <c:pt idx="1">
                  <c:v>1215.65</c:v>
                </c:pt>
                <c:pt idx="2">
                  <c:v>586.2</c:v>
                </c:pt>
                <c:pt idx="3">
                  <c:v>2406.5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Sheet1!$E$2:$E$5</c:f>
              <c:numCache>
                <c:formatCode>General</c:formatCode>
                <c:ptCount val="4"/>
                <c:pt idx="0">
                  <c:v>2876.15</c:v>
                </c:pt>
                <c:pt idx="3">
                  <c:v>5419.39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Sheet1!$F$2:$F$5</c:f>
              <c:numCache>
                <c:formatCode>General</c:formatCode>
                <c:ptCount val="4"/>
                <c:pt idx="0">
                  <c:v>1848.2</c:v>
                </c:pt>
                <c:pt idx="1">
                  <c:v>1151.24</c:v>
                </c:pt>
                <c:pt idx="2">
                  <c:v>929.91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419.8889"/>
          <c:min val="585.70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Sheet1!$B$2:$B$4</c:f>
              <c:numCache>
                <c:formatCode>General</c:formatCode>
                <c:ptCount val="3"/>
                <c:pt idx="0">
                  <c:v>1391.74</c:v>
                </c:pt>
                <c:pt idx="1">
                  <c:v>4830.95</c:v>
                </c:pt>
                <c:pt idx="2">
                  <c:v>1124.43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1221.94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1290.61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Sheet1!$C$2:$C$4</c:f>
              <c:numCache>
                <c:formatCode>General</c:formatCode>
                <c:ptCount val="3"/>
                <c:pt idx="0">
                  <c:v>1221.94</c:v>
                </c:pt>
                <c:pt idx="2">
                  <c:v>1290.61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Sheet1!$D$2:$D$4</c:f>
              <c:numCache>
                <c:formatCode>General</c:formatCode>
                <c:ptCount val="3"/>
                <c:pt idx="0">
                  <c:v>1727.49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Sheet1!$E$2:$E$4</c:f>
              <c:numCache>
                <c:formatCode>General</c:formatCode>
                <c:ptCount val="3"/>
                <c:pt idx="0">
                  <c:v>8292.6</c:v>
                </c:pt>
                <c:pt idx="1">
                  <c:v>3401.56</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Sheet1!$F$2:$F$4</c:f>
              <c:numCache>
                <c:formatCode>General</c:formatCode>
                <c:ptCount val="3"/>
                <c:pt idx="1">
                  <c:v>6176.77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93.1"/>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Sheet1!$B$2:$B$4</c:f>
              <c:numCache>
                <c:formatCode>General</c:formatCode>
                <c:ptCount val="3"/>
                <c:pt idx="0">
                  <c:v>1391.74</c:v>
                </c:pt>
                <c:pt idx="1">
                  <c:v>4830.95</c:v>
                </c:pt>
                <c:pt idx="2">
                  <c:v>1124.43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250</a:t>
                    </a:r>
                  </a:p>
                  <a:p>
                    <a:r>
                      <a:t>4326.95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Sheet1!$C$2:$C$4</c:f>
              <c:numCache>
                <c:formatCode>General</c:formatCode>
                <c:ptCount val="3"/>
                <c:pt idx="0">
                  <c:v>4326.95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Sheet1!$D$2:$D$4</c:f>
              <c:numCache>
                <c:formatCode>General</c:formatCode>
                <c:ptCount val="3"/>
                <c:pt idx="0">
                  <c:v>1727.49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Sheet1!$E$2:$E$4</c:f>
              <c:numCache>
                <c:formatCode>General</c:formatCode>
                <c:ptCount val="3"/>
                <c:pt idx="0">
                  <c:v>8292.6</c:v>
                </c:pt>
                <c:pt idx="1">
                  <c:v>3401.56</c:v>
                </c:pt>
                <c:pt idx="2">
                  <c:v>198.5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Sheet1!$F$2:$F$4</c:f>
              <c:numCache>
                <c:formatCode>General</c:formatCode>
                <c:ptCount val="3"/>
                <c:pt idx="1">
                  <c:v>6176.77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93.1"/>
          <c:min val="198.0"/>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Sheet1!$B$2:$B$3</c:f>
              <c:numCache>
                <c:formatCode>General</c:formatCode>
                <c:ptCount val="2"/>
                <c:pt idx="0">
                  <c:v>1310.51</c:v>
                </c:pt>
                <c:pt idx="1">
                  <c:v>10215.79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9</a:t>
                    </a:r>
                  </a:p>
                  <a:p>
                    <a:r>
                      <a:t>827.03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Sheet1!$C$2:$C$3</c:f>
              <c:numCache>
                <c:formatCode>General</c:formatCode>
                <c:ptCount val="2"/>
                <c:pt idx="0">
                  <c:v>827.03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Sheet1!$D$2:$D$3</c:f>
              <c:numCache>
                <c:formatCode>General</c:formatCode>
                <c:ptCount val="2"/>
                <c:pt idx="0">
                  <c:v>9001.29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Sheet1!$E$2:$E$3</c:f>
              <c:numCache>
                <c:formatCode>General</c:formatCode>
                <c:ptCount val="2"/>
                <c:pt idx="1">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Sheet1!$F$2:$F$3</c:f>
              <c:numCache>
                <c:formatCode>General</c:formatCode>
                <c:ptCount val="2"/>
                <c:pt idx="1">
                  <c:v>15252.62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253.125"/>
          <c:min val="826.532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1310.51</c:v>
                </c:pt>
                <c:pt idx="1">
                  <c:v>10215.79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1571.15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1571.15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9001.29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15252.62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253.125"/>
          <c:min val="1310.014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Sheet1!$B$2:$B$3</c:f>
              <c:numCache>
                <c:formatCode>General</c:formatCode>
                <c:ptCount val="2"/>
                <c:pt idx="0">
                  <c:v>1093.51</c:v>
                </c:pt>
                <c:pt idx="1">
                  <c:v>2485.64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43</a:t>
                    </a:r>
                  </a:p>
                  <a:p>
                    <a:r>
                      <a:t>645.62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Sheet1!$C$2:$C$3</c:f>
              <c:numCache>
                <c:formatCode>General</c:formatCode>
                <c:ptCount val="2"/>
                <c:pt idx="0">
                  <c:v>645.62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Sheet1!$D$2:$D$3</c:f>
              <c:numCache>
                <c:formatCode>General</c:formatCode>
                <c:ptCount val="2"/>
                <c:pt idx="0">
                  <c:v>1492.76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Sheet1!$E$2:$E$3</c:f>
              <c:numCache>
                <c:formatCode>General</c:formatCode>
                <c:ptCount val="2"/>
                <c:pt idx="0">
                  <c:v>600.08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43</c:v>
                </c:pt>
                <c:pt idx="1">
                  <c:v/>
                </c:pt>
              </c:strCache>
            </c:strRef>
          </c:cat>
          <c:val>
            <c:numRef>
              <c:f>Sheet1!$F$2:$F$3</c:f>
              <c:numCache>
                <c:formatCode>General</c:formatCode>
                <c:ptCount val="2"/>
                <c:pt idx="1">
                  <c:v>4775.62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776.125"/>
          <c:min val="599.58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Sheet1!$B$2:$B$3</c:f>
              <c:numCache>
                <c:formatCode>General</c:formatCode>
                <c:ptCount val="2"/>
                <c:pt idx="0">
                  <c:v>1093.51</c:v>
                </c:pt>
                <c:pt idx="1">
                  <c:v>2485.64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87</a:t>
                    </a:r>
                  </a:p>
                  <a:p>
                    <a:r>
                      <a:t>1293.88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Sheet1!$C$2:$C$3</c:f>
              <c:numCache>
                <c:formatCode>General</c:formatCode>
                <c:ptCount val="2"/>
                <c:pt idx="0">
                  <c:v>1293.88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Sheet1!$D$2:$D$3</c:f>
              <c:numCache>
                <c:formatCode>General</c:formatCode>
                <c:ptCount val="2"/>
                <c:pt idx="0">
                  <c:v>1492.76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Sheet1!$E$2:$E$3</c:f>
              <c:numCache>
                <c:formatCode>General</c:formatCode>
                <c:ptCount val="2"/>
                <c:pt idx="0">
                  <c:v>600.08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Sheet1!$F$2:$F$3</c:f>
              <c:numCache>
                <c:formatCode>General</c:formatCode>
                <c:ptCount val="2"/>
                <c:pt idx="1">
                  <c:v>4775.62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776.125"/>
          <c:min val="599.58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Sheet1!$B$2:$B$4</c:f>
              <c:numCache>
                <c:formatCode>General</c:formatCode>
                <c:ptCount val="3"/>
                <c:pt idx="0">
                  <c:v>1482.02</c:v>
                </c:pt>
                <c:pt idx="1">
                  <c:v>4208.59</c:v>
                </c:pt>
                <c:pt idx="2">
                  <c:v>1182.9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1272.93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1206.64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Sheet1!$C$2:$C$4</c:f>
              <c:numCache>
                <c:formatCode>General</c:formatCode>
                <c:ptCount val="3"/>
                <c:pt idx="0">
                  <c:v>1272.93</c:v>
                </c:pt>
                <c:pt idx="2">
                  <c:v>1206.64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Sheet1!$D$2:$D$4</c:f>
              <c:numCache>
                <c:formatCode>General</c:formatCode>
                <c:ptCount val="3"/>
                <c:pt idx="0">
                  <c:v>1745.93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Sheet1!$E$2:$E$4</c:f>
              <c:numCache>
                <c:formatCode>General</c:formatCode>
                <c:ptCount val="3"/>
                <c:pt idx="0">
                  <c:v>8191.06</c:v>
                </c:pt>
                <c:pt idx="1">
                  <c:v>3297.83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Sheet1!$F$2:$F$4</c:f>
              <c:numCache>
                <c:formatCode>General</c:formatCode>
                <c:ptCount val="3"/>
                <c:pt idx="1">
                  <c:v>6749.32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191.5645"/>
          <c:min val="1182.3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Sheet1!$B$2:$B$4</c:f>
              <c:numCache>
                <c:formatCode>General</c:formatCode>
                <c:ptCount val="3"/>
                <c:pt idx="0">
                  <c:v>1482.02</c:v>
                </c:pt>
                <c:pt idx="1">
                  <c:v>4208.59</c:v>
                </c:pt>
                <c:pt idx="2">
                  <c:v>1182.9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1280.69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1316.99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Sheet1!$C$2:$C$4</c:f>
              <c:numCache>
                <c:formatCode>General</c:formatCode>
                <c:ptCount val="3"/>
                <c:pt idx="0">
                  <c:v>1280.69</c:v>
                </c:pt>
                <c:pt idx="2">
                  <c:v>1316.99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Sheet1!$D$2:$D$4</c:f>
              <c:numCache>
                <c:formatCode>General</c:formatCode>
                <c:ptCount val="3"/>
                <c:pt idx="0">
                  <c:v>1745.93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Sheet1!$E$2:$E$4</c:f>
              <c:numCache>
                <c:formatCode>General</c:formatCode>
                <c:ptCount val="3"/>
                <c:pt idx="0">
                  <c:v>8191.06</c:v>
                </c:pt>
                <c:pt idx="1">
                  <c:v>3297.83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
                </c:pt>
                <c:pt idx="2">
                  <c:v>IX 100</c:v>
                </c:pt>
              </c:strCache>
            </c:strRef>
          </c:cat>
          <c:val>
            <c:numRef>
              <c:f>Sheet1!$F$2:$F$4</c:f>
              <c:numCache>
                <c:formatCode>General</c:formatCode>
                <c:ptCount val="3"/>
                <c:pt idx="1">
                  <c:v>6749.32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191.5645"/>
          <c:min val="1182.3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Sheet1!$B$2:$B$4</c:f>
              <c:numCache>
                <c:formatCode>General</c:formatCode>
                <c:ptCount val="3"/>
                <c:pt idx="0">
                  <c:v>1482.02</c:v>
                </c:pt>
                <c:pt idx="1">
                  <c:v>4208.59</c:v>
                </c:pt>
                <c:pt idx="2">
                  <c:v>1182.9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248</a:t>
                    </a:r>
                  </a:p>
                  <a:p>
                    <a:r>
                      <a:t>4326.43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Sheet1!$C$2:$C$4</c:f>
              <c:numCache>
                <c:formatCode>General</c:formatCode>
                <c:ptCount val="3"/>
                <c:pt idx="0">
                  <c:v>4326.43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Sheet1!$D$2:$D$4</c:f>
              <c:numCache>
                <c:formatCode>General</c:formatCode>
                <c:ptCount val="3"/>
                <c:pt idx="0">
                  <c:v>1745.93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Sheet1!$E$2:$E$4</c:f>
              <c:numCache>
                <c:formatCode>General</c:formatCode>
                <c:ptCount val="3"/>
                <c:pt idx="0">
                  <c:v>8191.06</c:v>
                </c:pt>
                <c:pt idx="1">
                  <c:v>3297.83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Sheet1!$F$2:$F$4</c:f>
              <c:numCache>
                <c:formatCode>General</c:formatCode>
                <c:ptCount val="3"/>
                <c:pt idx="1">
                  <c:v>6749.32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191.5645"/>
          <c:min val="1182.39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Sheet1!$B$2:$B$3</c:f>
              <c:numCache>
                <c:formatCode>General</c:formatCode>
                <c:ptCount val="2"/>
                <c:pt idx="0">
                  <c:v>1415.36</c:v>
                </c:pt>
                <c:pt idx="1">
                  <c:v>106330.5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9</a:t>
                    </a:r>
                  </a:p>
                  <a:p>
                    <a:r>
                      <a:t>1184.78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Sheet1!$C$2:$C$3</c:f>
              <c:numCache>
                <c:formatCode>General</c:formatCode>
                <c:ptCount val="2"/>
                <c:pt idx="0">
                  <c:v>1184.78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Sheet1!$D$2:$D$3</c:f>
              <c:numCache>
                <c:formatCode>General</c:formatCode>
                <c:ptCount val="2"/>
                <c:pt idx="0">
                  <c:v>12740.33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Sheet1!$E$2:$E$3</c:f>
              <c:numCache>
                <c:formatCode>General</c:formatCode>
                <c:ptCount val="2"/>
                <c:pt idx="1">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9</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6331.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80</c:v>
                </c:pt>
                <c:pt idx="2">
                  <c:v>IX 100</c:v>
                </c:pt>
                <c:pt idx="3">
                  <c:v/>
                </c:pt>
              </c:strCache>
            </c:strRef>
          </c:cat>
          <c:val>
            <c:numRef>
              <c:f>Sheet1!$B$2:$B$5</c:f>
              <c:numCache>
                <c:formatCode>General</c:formatCode>
                <c:ptCount val="4"/>
                <c:pt idx="0">
                  <c:v>1379.99</c:v>
                </c:pt>
                <c:pt idx="1">
                  <c:v>1175.47</c:v>
                </c:pt>
                <c:pt idx="2">
                  <c:v>631.64</c:v>
                </c:pt>
                <c:pt idx="3">
                  <c:v>1565.85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77</a:t>
                    </a:r>
                  </a:p>
                  <a:p>
                    <a:r>
                      <a:t>1203.7</a:t>
                    </a:r>
                  </a:p>
                </c:rich>
              </c:tx>
              <c:dLblPos val="l"/>
              <c:showLegendKey val="0"/>
              <c:showVal val="1"/>
              <c:showCatName val="0"/>
              <c:showSerName val="0"/>
              <c:showPercent val="0"/>
              <c:showBubbleSize val="0"/>
            </c:dLbl>
            <c:dLbl>
              <c:idx val="1"/>
              <c:tx>
                <c:rich>
                  <a:bodyPr/>
                  <a:lstStyle/>
                  <a:p>
                    <a:r>
                      <a:t>IX 80</a:t>
                    </a:r>
                  </a:p>
                  <a:p>
                    <a:r>
                      <a:t>974.75</a:t>
                    </a:r>
                  </a:p>
                </c:rich>
              </c:tx>
              <c:dLblPos val="l"/>
              <c:showLegendKey val="0"/>
              <c:showVal val="1"/>
              <c:showCatName val="0"/>
              <c:showSerName val="0"/>
              <c:showPercent val="0"/>
              <c:showBubbleSize val="0"/>
            </c:dLbl>
            <c:dLbl>
              <c:idx val="2"/>
              <c:tx>
                <c:rich>
                  <a:bodyPr/>
                  <a:lstStyle/>
                  <a:p>
                    <a:r>
                      <a:t>IX 100</a:t>
                    </a:r>
                  </a:p>
                  <a:p>
                    <a:r>
                      <a:t>424.46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80</c:v>
                </c:pt>
                <c:pt idx="2">
                  <c:v>IX 100</c:v>
                </c:pt>
                <c:pt idx="3">
                  <c:v/>
                </c:pt>
              </c:strCache>
            </c:strRef>
          </c:cat>
          <c:val>
            <c:numRef>
              <c:f>Sheet1!$C$2:$C$5</c:f>
              <c:numCache>
                <c:formatCode>General</c:formatCode>
                <c:ptCount val="4"/>
                <c:pt idx="0">
                  <c:v>1203.7</c:v>
                </c:pt>
                <c:pt idx="1">
                  <c:v>974.75</c:v>
                </c:pt>
                <c:pt idx="2">
                  <c:v>424.46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80</c:v>
                </c:pt>
                <c:pt idx="2">
                  <c:v>IX 100</c:v>
                </c:pt>
                <c:pt idx="3">
                  <c:v/>
                </c:pt>
              </c:strCache>
            </c:strRef>
          </c:cat>
          <c:val>
            <c:numRef>
              <c:f>Sheet1!$D$2:$D$5</c:f>
              <c:numCache>
                <c:formatCode>General</c:formatCode>
                <c:ptCount val="4"/>
                <c:pt idx="0">
                  <c:v>1557.91</c:v>
                </c:pt>
                <c:pt idx="1">
                  <c:v>1215.65</c:v>
                </c:pt>
                <c:pt idx="2">
                  <c:v>586.2</c:v>
                </c:pt>
                <c:pt idx="3">
                  <c:v>2406.5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80</c:v>
                </c:pt>
                <c:pt idx="2">
                  <c:v>IX 100</c:v>
                </c:pt>
                <c:pt idx="3">
                  <c:v/>
                </c:pt>
              </c:strCache>
            </c:strRef>
          </c:cat>
          <c:val>
            <c:numRef>
              <c:f>Sheet1!$E$2:$E$5</c:f>
              <c:numCache>
                <c:formatCode>General</c:formatCode>
                <c:ptCount val="4"/>
                <c:pt idx="0">
                  <c:v>2876.15</c:v>
                </c:pt>
                <c:pt idx="3">
                  <c:v>5419.39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80</c:v>
                </c:pt>
                <c:pt idx="2">
                  <c:v>IX 100</c:v>
                </c:pt>
                <c:pt idx="3">
                  <c:v/>
                </c:pt>
              </c:strCache>
            </c:strRef>
          </c:cat>
          <c:val>
            <c:numRef>
              <c:f>Sheet1!$F$2:$F$5</c:f>
              <c:numCache>
                <c:formatCode>General</c:formatCode>
                <c:ptCount val="4"/>
                <c:pt idx="0">
                  <c:v>1848.2</c:v>
                </c:pt>
                <c:pt idx="1">
                  <c:v>1151.24</c:v>
                </c:pt>
                <c:pt idx="2">
                  <c:v>929.91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419.8889"/>
          <c:min val="423.9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1415.36</c:v>
                </c:pt>
                <c:pt idx="1">
                  <c:v>106330.5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1590.98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1590.98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12740.33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6331.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
                </c:pt>
              </c:strCache>
            </c:strRef>
          </c:cat>
          <c:val>
            <c:numRef>
              <c:f>Sheet1!$B$2:$B$3</c:f>
              <c:numCache>
                <c:formatCode>General</c:formatCode>
                <c:ptCount val="2"/>
                <c:pt idx="0">
                  <c:v>1192.12</c:v>
                </c:pt>
                <c:pt idx="1">
                  <c:v>1693.96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36</a:t>
                    </a:r>
                  </a:p>
                  <a:p>
                    <a:r>
                      <a:t>533.25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
                </c:pt>
              </c:strCache>
            </c:strRef>
          </c:cat>
          <c:val>
            <c:numRef>
              <c:f>Sheet1!$C$2:$C$3</c:f>
              <c:numCache>
                <c:formatCode>General</c:formatCode>
                <c:ptCount val="2"/>
                <c:pt idx="0">
                  <c:v>533.25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
                </c:pt>
              </c:strCache>
            </c:strRef>
          </c:cat>
          <c:val>
            <c:numRef>
              <c:f>Sheet1!$D$2:$D$3</c:f>
              <c:numCache>
                <c:formatCode>General</c:formatCode>
                <c:ptCount val="2"/>
                <c:pt idx="0">
                  <c:v>1489.8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
                </c:pt>
              </c:strCache>
            </c:strRef>
          </c:cat>
          <c:val>
            <c:numRef>
              <c:f>Sheet1!$E$2:$E$3</c:f>
              <c:numCache>
                <c:formatCode>General</c:formatCode>
                <c:ptCount val="2"/>
                <c:pt idx="0">
                  <c:v>586.22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36</c:v>
                </c:pt>
                <c:pt idx="1">
                  <c:v/>
                </c:pt>
              </c:strCache>
            </c:strRef>
          </c:cat>
          <c:val>
            <c:numRef>
              <c:f>Sheet1!$F$2:$F$3</c:f>
              <c:numCache>
                <c:formatCode>General</c:formatCode>
                <c:ptCount val="2"/>
                <c:pt idx="1">
                  <c:v>8193.79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194.2857"/>
          <c:min val="532.7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Sheet1!$B$2:$B$3</c:f>
              <c:numCache>
                <c:formatCode>General</c:formatCode>
                <c:ptCount val="2"/>
                <c:pt idx="0">
                  <c:v>1192.12</c:v>
                </c:pt>
                <c:pt idx="1">
                  <c:v>1693.96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88</a:t>
                    </a:r>
                  </a:p>
                  <a:p>
                    <a:r>
                      <a:t>1311.64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Sheet1!$C$2:$C$3</c:f>
              <c:numCache>
                <c:formatCode>General</c:formatCode>
                <c:ptCount val="2"/>
                <c:pt idx="0">
                  <c:v>1311.64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Sheet1!$D$2:$D$3</c:f>
              <c:numCache>
                <c:formatCode>General</c:formatCode>
                <c:ptCount val="2"/>
                <c:pt idx="0">
                  <c:v>1489.8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Sheet1!$E$2:$E$3</c:f>
              <c:numCache>
                <c:formatCode>General</c:formatCode>
                <c:ptCount val="2"/>
                <c:pt idx="0">
                  <c:v>586.22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88</c:v>
                </c:pt>
                <c:pt idx="1">
                  <c:v/>
                </c:pt>
              </c:strCache>
            </c:strRef>
          </c:cat>
          <c:val>
            <c:numRef>
              <c:f>Sheet1!$F$2:$F$3</c:f>
              <c:numCache>
                <c:formatCode>General</c:formatCode>
                <c:ptCount val="2"/>
                <c:pt idx="1">
                  <c:v>8193.79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194.2857"/>
          <c:min val="585.724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1594.16</c:v>
                </c:pt>
                <c:pt idx="1">
                  <c:v>5296.23</c:v>
                </c:pt>
                <c:pt idx="2">
                  <c:v>1211.28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1405.43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1356.96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1405.43</c:v>
                </c:pt>
                <c:pt idx="2">
                  <c:v>1356.96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1947.62</c:v>
                </c:pt>
                <c:pt idx="1">
                  <c:v>9401.91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9101.64</c:v>
                </c:pt>
                <c:pt idx="1">
                  <c:v>3714.3</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6979.35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402.406"/>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1805.85</c:v>
                </c:pt>
                <c:pt idx="1">
                  <c:v>9857.87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1574.9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1574.9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6021.37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574.40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Sheet1!$B$2:$B$3</c:f>
              <c:numCache>
                <c:formatCode>General</c:formatCode>
                <c:ptCount val="2"/>
                <c:pt idx="0">
                  <c:v>1213.34</c:v>
                </c:pt>
                <c:pt idx="1">
                  <c:v>2625.92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84</a:t>
                    </a:r>
                  </a:p>
                  <a:p>
                    <a:r>
                      <a:t>1376.92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Sheet1!$C$2:$C$3</c:f>
              <c:numCache>
                <c:formatCode>General</c:formatCode>
                <c:ptCount val="2"/>
                <c:pt idx="0">
                  <c:v>1376.92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Sheet1!$D$2:$D$3</c:f>
              <c:numCache>
                <c:formatCode>General</c:formatCode>
                <c:ptCount val="2"/>
                <c:pt idx="0">
                  <c:v>1634.45</c:v>
                </c:pt>
                <c:pt idx="1">
                  <c:v>3256.0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Sheet1!$E$2:$E$3</c:f>
              <c:numCache>
                <c:formatCode>General</c:formatCode>
                <c:ptCount val="2"/>
                <c:pt idx="0">
                  <c:v>615.84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Sheet1!$F$2:$F$3</c:f>
              <c:numCache>
                <c:formatCode>General</c:formatCode>
                <c:ptCount val="2"/>
                <c:pt idx="0">
                  <c:v>625.84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256.5049"/>
          <c:min val="615.340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Sheet1!$B$2:$B$4</c:f>
              <c:numCache>
                <c:formatCode>General</c:formatCode>
                <c:ptCount val="3"/>
                <c:pt idx="0">
                  <c:v>1652.52</c:v>
                </c:pt>
                <c:pt idx="1">
                  <c:v>5143.72</c:v>
                </c:pt>
                <c:pt idx="2">
                  <c:v>1191.92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1414.98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1378.85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Sheet1!$C$2:$C$4</c:f>
              <c:numCache>
                <c:formatCode>General</c:formatCode>
                <c:ptCount val="3"/>
                <c:pt idx="0">
                  <c:v>1414.98</c:v>
                </c:pt>
                <c:pt idx="2">
                  <c:v>1378.85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Sheet1!$D$2:$D$4</c:f>
              <c:numCache>
                <c:formatCode>General</c:formatCode>
                <c:ptCount val="3"/>
                <c:pt idx="0">
                  <c:v>2037.78</c:v>
                </c:pt>
                <c:pt idx="1">
                  <c:v>9683.52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Sheet1!$E$2:$E$4</c:f>
              <c:numCache>
                <c:formatCode>General</c:formatCode>
                <c:ptCount val="3"/>
                <c:pt idx="0">
                  <c:v>9778.68</c:v>
                </c:pt>
                <c:pt idx="1">
                  <c:v>3825.1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Sheet1!$F$2:$F$4</c:f>
              <c:numCache>
                <c:formatCode>General</c:formatCode>
                <c:ptCount val="3"/>
                <c:pt idx="1">
                  <c:v>7018.37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79.179"/>
          <c:min val="1191.4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1989.78</c:v>
                </c:pt>
                <c:pt idx="1">
                  <c:v>11967.84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1615.03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1615.03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5825.95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18163.38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614.53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Sheet1!$B$2:$B$3</c:f>
              <c:numCache>
                <c:formatCode>General</c:formatCode>
                <c:ptCount val="2"/>
                <c:pt idx="0">
                  <c:v>1202.38</c:v>
                </c:pt>
                <c:pt idx="1">
                  <c:v>2540.73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83</a:t>
                    </a:r>
                  </a:p>
                  <a:p>
                    <a:r>
                      <a:t>1371.84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Sheet1!$C$2:$C$3</c:f>
              <c:numCache>
                <c:formatCode>General</c:formatCode>
                <c:ptCount val="2"/>
                <c:pt idx="0">
                  <c:v>1371.84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Sheet1!$D$2:$D$3</c:f>
              <c:numCache>
                <c:formatCode>General</c:formatCode>
                <c:ptCount val="2"/>
                <c:pt idx="0">
                  <c:v>1662.34</c:v>
                </c:pt>
                <c:pt idx="1">
                  <c:v>3360.97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Sheet1!$E$2:$E$3</c:f>
              <c:numCache>
                <c:formatCode>General</c:formatCode>
                <c:ptCount val="2"/>
                <c:pt idx="0">
                  <c:v>602.71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Sheet1!$F$2:$F$3</c:f>
              <c:numCache>
                <c:formatCode>General</c:formatCode>
                <c:ptCount val="2"/>
                <c:pt idx="0">
                  <c:v>629.1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61.4733"/>
          <c:min val="602.21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Sheet1!$B$2:$B$4</c:f>
              <c:numCache>
                <c:formatCode>General</c:formatCode>
                <c:ptCount val="3"/>
                <c:pt idx="0">
                  <c:v>1620.35</c:v>
                </c:pt>
                <c:pt idx="1">
                  <c:v>6414.36</c:v>
                </c:pt>
                <c:pt idx="2">
                  <c:v>1149.09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1363.97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1288.01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Sheet1!$C$2:$C$4</c:f>
              <c:numCache>
                <c:formatCode>General</c:formatCode>
                <c:ptCount val="3"/>
                <c:pt idx="0">
                  <c:v>1363.97</c:v>
                </c:pt>
                <c:pt idx="2">
                  <c:v>1288.01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Sheet1!$D$2:$D$4</c:f>
              <c:numCache>
                <c:formatCode>General</c:formatCode>
                <c:ptCount val="3"/>
                <c:pt idx="0">
                  <c:v>2038.02</c:v>
                </c:pt>
                <c:pt idx="1">
                  <c:v>9307.84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Sheet1!$E$2:$E$4</c:f>
              <c:numCache>
                <c:formatCode>General</c:formatCode>
                <c:ptCount val="3"/>
                <c:pt idx="0">
                  <c:v>5590.05</c:v>
                </c:pt>
                <c:pt idx="1">
                  <c:v>9011.54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Sheet1!$F$2:$F$4</c:f>
              <c:numCache>
                <c:formatCode>General</c:formatCode>
                <c:ptCount val="3"/>
                <c:pt idx="1">
                  <c:v>7520.08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08.3449"/>
          <c:min val="1148.5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199</c:v>
                </c:pt>
                <c:pt idx="1">
                  <c:v/>
                </c:pt>
                <c:pt idx="2">
                  <c:v/>
                </c:pt>
                <c:pt idx="3">
                  <c:v/>
                </c:pt>
              </c:strCache>
            </c:strRef>
          </c:cat>
          <c:val>
            <c:numRef>
              <c:f>Sheet1!$B$2:$B$5</c:f>
              <c:numCache>
                <c:formatCode>General</c:formatCode>
                <c:ptCount val="4"/>
                <c:pt idx="0">
                  <c:v>1379.99</c:v>
                </c:pt>
                <c:pt idx="1">
                  <c:v>1175.47</c:v>
                </c:pt>
                <c:pt idx="2">
                  <c:v>631.64</c:v>
                </c:pt>
                <c:pt idx="3">
                  <c:v>1565.85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199</a:t>
                    </a:r>
                  </a:p>
                  <a:p>
                    <a:r>
                      <a:t>3103.44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199</c:v>
                </c:pt>
                <c:pt idx="1">
                  <c:v/>
                </c:pt>
                <c:pt idx="2">
                  <c:v/>
                </c:pt>
                <c:pt idx="3">
                  <c:v/>
                </c:pt>
              </c:strCache>
            </c:strRef>
          </c:cat>
          <c:val>
            <c:numRef>
              <c:f>Sheet1!$C$2:$C$5</c:f>
              <c:numCache>
                <c:formatCode>General</c:formatCode>
                <c:ptCount val="4"/>
                <c:pt idx="0">
                  <c:v>3103.44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199</c:v>
                </c:pt>
                <c:pt idx="1">
                  <c:v/>
                </c:pt>
                <c:pt idx="2">
                  <c:v/>
                </c:pt>
                <c:pt idx="3">
                  <c:v/>
                </c:pt>
              </c:strCache>
            </c:strRef>
          </c:cat>
          <c:val>
            <c:numRef>
              <c:f>Sheet1!$D$2:$D$5</c:f>
              <c:numCache>
                <c:formatCode>General</c:formatCode>
                <c:ptCount val="4"/>
                <c:pt idx="0">
                  <c:v>1557.91</c:v>
                </c:pt>
                <c:pt idx="1">
                  <c:v>1215.65</c:v>
                </c:pt>
                <c:pt idx="2">
                  <c:v>586.2</c:v>
                </c:pt>
                <c:pt idx="3">
                  <c:v>2406.5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199</c:v>
                </c:pt>
                <c:pt idx="1">
                  <c:v/>
                </c:pt>
                <c:pt idx="2">
                  <c:v/>
                </c:pt>
                <c:pt idx="3">
                  <c:v/>
                </c:pt>
              </c:strCache>
            </c:strRef>
          </c:cat>
          <c:val>
            <c:numRef>
              <c:f>Sheet1!$E$2:$E$5</c:f>
              <c:numCache>
                <c:formatCode>General</c:formatCode>
                <c:ptCount val="4"/>
                <c:pt idx="0">
                  <c:v>2876.15</c:v>
                </c:pt>
                <c:pt idx="3">
                  <c:v>5419.39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199</c:v>
                </c:pt>
                <c:pt idx="1">
                  <c:v/>
                </c:pt>
                <c:pt idx="2">
                  <c:v/>
                </c:pt>
                <c:pt idx="3">
                  <c:v/>
                </c:pt>
              </c:strCache>
            </c:strRef>
          </c:cat>
          <c:val>
            <c:numRef>
              <c:f>Sheet1!$F$2:$F$5</c:f>
              <c:numCache>
                <c:formatCode>General</c:formatCode>
                <c:ptCount val="4"/>
                <c:pt idx="0">
                  <c:v>1848.2</c:v>
                </c:pt>
                <c:pt idx="1">
                  <c:v>1151.24</c:v>
                </c:pt>
                <c:pt idx="2">
                  <c:v>929.91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419.8889"/>
          <c:min val="585.70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Sheet1!$B$2:$B$3</c:f>
              <c:numCache>
                <c:formatCode>General</c:formatCode>
                <c:ptCount val="2"/>
                <c:pt idx="0">
                  <c:v>6980.53</c:v>
                </c:pt>
                <c:pt idx="1">
                  <c:v>1632.09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1564.96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Sheet1!$C$2:$C$3</c:f>
              <c:numCache>
                <c:formatCode>General</c:formatCode>
                <c:ptCount val="2"/>
                <c:pt idx="1">
                  <c:v>1564.96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Sheet1!$D$2:$D$3</c:f>
              <c:numCache>
                <c:formatCode>General</c:formatCode>
                <c:ptCount val="2"/>
                <c:pt idx="0">
                  <c:v>5465.86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Sheet1!$E$2:$E$3</c:f>
              <c:numCache>
                <c:formatCode>General</c:formatCode>
                <c:ptCount val="2"/>
                <c:pt idx="0">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Sheet1!$F$2:$F$3</c:f>
              <c:numCache>
                <c:formatCode>General</c:formatCode>
                <c:ptCount val="2"/>
                <c:pt idx="1">
                  <c:v>4351.72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564.46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Sheet1!$B$2:$B$3</c:f>
              <c:numCache>
                <c:formatCode>General</c:formatCode>
                <c:ptCount val="2"/>
                <c:pt idx="0">
                  <c:v>1181.68</c:v>
                </c:pt>
                <c:pt idx="1">
                  <c:v>2960.12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83</a:t>
                    </a:r>
                  </a:p>
                  <a:p>
                    <a:r>
                      <a:t>1341.84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Sheet1!$C$2:$C$3</c:f>
              <c:numCache>
                <c:formatCode>General</c:formatCode>
                <c:ptCount val="2"/>
                <c:pt idx="0">
                  <c:v>1341.84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Sheet1!$D$2:$D$3</c:f>
              <c:numCache>
                <c:formatCode>General</c:formatCode>
                <c:ptCount val="2"/>
                <c:pt idx="0">
                  <c:v>1613.64</c:v>
                </c:pt>
                <c:pt idx="1">
                  <c:v>3267.06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Sheet1!$E$2:$E$3</c:f>
              <c:numCache>
                <c:formatCode>General</c:formatCode>
                <c:ptCount val="2"/>
                <c:pt idx="0">
                  <c:v>605.36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Sheet1!$F$2:$F$3</c:f>
              <c:numCache>
                <c:formatCode>General</c:formatCode>
                <c:ptCount val="2"/>
                <c:pt idx="1">
                  <c:v>3346.48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346.9838"/>
          <c:min val="604.858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Sheet1!$B$2:$B$4</c:f>
              <c:numCache>
                <c:formatCode>General</c:formatCode>
                <c:ptCount val="3"/>
                <c:pt idx="0">
                  <c:v>1533.8</c:v>
                </c:pt>
                <c:pt idx="1">
                  <c:v>3667.14</c:v>
                </c:pt>
                <c:pt idx="2">
                  <c:v>1205.46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79</a:t>
                    </a:r>
                  </a:p>
                  <a:p>
                    <a:r>
                      <a:t>1420.37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1311.34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Sheet1!$C$2:$C$4</c:f>
              <c:numCache>
                <c:formatCode>General</c:formatCode>
                <c:ptCount val="3"/>
                <c:pt idx="0">
                  <c:v>1420.37</c:v>
                </c:pt>
                <c:pt idx="2">
                  <c:v>1311.34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Sheet1!$D$2:$D$4</c:f>
              <c:numCache>
                <c:formatCode>General</c:formatCode>
                <c:ptCount val="3"/>
                <c:pt idx="0">
                  <c:v>1788.33</c:v>
                </c:pt>
                <c:pt idx="1">
                  <c:v>9298.73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Sheet1!$E$2:$E$4</c:f>
              <c:numCache>
                <c:formatCode>General</c:formatCode>
                <c:ptCount val="3"/>
                <c:pt idx="0">
                  <c:v>6119.95</c:v>
                </c:pt>
                <c:pt idx="1">
                  <c:v>8888.27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J&amp;J</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79</c:v>
                </c:pt>
                <c:pt idx="1">
                  <c:v/>
                </c:pt>
                <c:pt idx="2">
                  <c:v>IX 100</c:v>
                </c:pt>
              </c:strCache>
            </c:strRef>
          </c:cat>
          <c:val>
            <c:numRef>
              <c:f>Sheet1!$F$2:$F$4</c:f>
              <c:numCache>
                <c:formatCode>General</c:formatCode>
                <c:ptCount val="3"/>
                <c:pt idx="0">
                  <c:v>8870.36</c:v>
                </c:pt>
                <c:pt idx="1">
                  <c:v>3257.03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99.2254"/>
          <c:min val="1204.96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1699.03</c:v>
                </c:pt>
                <c:pt idx="1">
                  <c:v>45712.75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1758.56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1758.56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6947.6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713.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Sheet1!$B$2:$B$3</c:f>
              <c:numCache>
                <c:formatCode>General</c:formatCode>
                <c:ptCount val="2"/>
                <c:pt idx="0">
                  <c:v>1194.85</c:v>
                </c:pt>
                <c:pt idx="1">
                  <c:v>1964.34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85</a:t>
                    </a:r>
                  </a:p>
                  <a:p>
                    <a:r>
                      <a:t>1324.09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Sheet1!$C$2:$C$3</c:f>
              <c:numCache>
                <c:formatCode>General</c:formatCode>
                <c:ptCount val="2"/>
                <c:pt idx="0">
                  <c:v>1324.09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Sheet1!$D$2:$D$3</c:f>
              <c:numCache>
                <c:formatCode>General</c:formatCode>
                <c:ptCount val="2"/>
                <c:pt idx="0">
                  <c:v>1549.69</c:v>
                </c:pt>
                <c:pt idx="1">
                  <c:v>4028.33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Sheet1!$E$2:$E$3</c:f>
              <c:numCache>
                <c:formatCode>General</c:formatCode>
                <c:ptCount val="2"/>
                <c:pt idx="0">
                  <c:v>621.46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Sheet1!$F$2:$F$3</c:f>
              <c:numCache>
                <c:formatCode>General</c:formatCode>
                <c:ptCount val="2"/>
                <c:pt idx="0">
                  <c:v>618.96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028.8333"/>
          <c:min val="618.459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Sheet1!$B$2:$B$4</c:f>
              <c:numCache>
                <c:formatCode>General</c:formatCode>
                <c:ptCount val="3"/>
                <c:pt idx="0">
                  <c:v>1565.25</c:v>
                </c:pt>
                <c:pt idx="1">
                  <c:v>5237.47</c:v>
                </c:pt>
                <c:pt idx="2">
                  <c:v>1174.0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71</a:t>
                    </a:r>
                  </a:p>
                  <a:p>
                    <a:r>
                      <a:t>1378.14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1342.03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Sheet1!$C$2:$C$4</c:f>
              <c:numCache>
                <c:formatCode>General</c:formatCode>
                <c:ptCount val="3"/>
                <c:pt idx="0">
                  <c:v>1378.14</c:v>
                </c:pt>
                <c:pt idx="2">
                  <c:v>1342.03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Sheet1!$D$2:$D$4</c:f>
              <c:numCache>
                <c:formatCode>General</c:formatCode>
                <c:ptCount val="3"/>
                <c:pt idx="0">
                  <c:v>1932.72</c:v>
                </c:pt>
                <c:pt idx="1">
                  <c:v>9302.29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Sheet1!$E$2:$E$4</c:f>
              <c:numCache>
                <c:formatCode>General</c:formatCode>
                <c:ptCount val="3"/>
                <c:pt idx="0">
                  <c:v>9272.55</c:v>
                </c:pt>
                <c:pt idx="1">
                  <c:v>3655.95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
                </c:pt>
                <c:pt idx="2">
                  <c:v>IX 100</c:v>
                </c:pt>
              </c:strCache>
            </c:strRef>
          </c:cat>
          <c:val>
            <c:numRef>
              <c:f>Sheet1!$F$2:$F$4</c:f>
              <c:numCache>
                <c:formatCode>General</c:formatCode>
                <c:ptCount val="3"/>
                <c:pt idx="1">
                  <c:v>6422.78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02.7949"/>
          <c:min val="1173.50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1913.35</c:v>
                </c:pt>
                <c:pt idx="1">
                  <c:v>12539.84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1456.47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1456.47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8248.96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455.96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Sheet1!$B$2:$B$3</c:f>
              <c:numCache>
                <c:formatCode>General</c:formatCode>
                <c:ptCount val="2"/>
                <c:pt idx="0">
                  <c:v>1207.36</c:v>
                </c:pt>
                <c:pt idx="1">
                  <c:v>2864.44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82</a:t>
                    </a:r>
                  </a:p>
                  <a:p>
                    <a:r>
                      <a:t>1361.89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Sheet1!$C$2:$C$3</c:f>
              <c:numCache>
                <c:formatCode>General</c:formatCode>
                <c:ptCount val="2"/>
                <c:pt idx="0">
                  <c:v>1361.89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Sheet1!$D$2:$D$3</c:f>
              <c:numCache>
                <c:formatCode>General</c:formatCode>
                <c:ptCount val="2"/>
                <c:pt idx="0">
                  <c:v>1654.6</c:v>
                </c:pt>
                <c:pt idx="1">
                  <c:v>3151.14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Sheet1!$E$2:$E$3</c:f>
              <c:numCache>
                <c:formatCode>General</c:formatCode>
                <c:ptCount val="2"/>
                <c:pt idx="0">
                  <c:v>636.11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Inds.Lavin De Mexico</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82</c:v>
                </c:pt>
                <c:pt idx="1">
                  <c:v/>
                </c:pt>
              </c:strCache>
            </c:strRef>
          </c:cat>
          <c:val>
            <c:numRef>
              <c:f>Sheet1!$F$2:$F$3</c:f>
              <c:numCache>
                <c:formatCode>General</c:formatCode>
                <c:ptCount val="2"/>
                <c:pt idx="0">
                  <c:v>622.36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151.6429"/>
          <c:min val="621.855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1554.76</c:v>
                </c:pt>
                <c:pt idx="1">
                  <c:v>5339.27</c:v>
                </c:pt>
                <c:pt idx="2">
                  <c:v>1237.67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1414.82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1389.89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1414.82</c:v>
                </c:pt>
                <c:pt idx="2">
                  <c:v>1389.89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1965.83</c:v>
                </c:pt>
                <c:pt idx="1">
                  <c:v>9177.44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8666.14</c:v>
                </c:pt>
                <c:pt idx="1">
                  <c:v>3962.32</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6432.5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177.9381"/>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1793.75</c:v>
                </c:pt>
                <c:pt idx="1">
                  <c:v>13434.12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1493.11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1493.11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8051.53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23583.33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83.8333"/>
          <c:min val="1492.605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3</c:v>
                </c:pt>
              </c:strCache>
            </c:strRef>
          </c:cat>
          <c:val>
            <c:numRef>
              <c:f>Sheet1!$B$2:$B$5</c:f>
              <c:numCache>
                <c:formatCode>General</c:formatCode>
                <c:ptCount val="4"/>
                <c:pt idx="0">
                  <c:v>1648.45</c:v>
                </c:pt>
                <c:pt idx="1">
                  <c:v>1077.75</c:v>
                </c:pt>
                <c:pt idx="2">
                  <c:v>545.78</c:v>
                </c:pt>
                <c:pt idx="3">
                  <c:v>3967.34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69</a:t>
                    </a:r>
                  </a:p>
                  <a:p>
                    <a:r>
                      <a:t>1230.08</a:t>
                    </a:r>
                  </a:p>
                </c:rich>
              </c:tx>
              <c:dLblPos val="l"/>
              <c:showLegendKey val="0"/>
              <c:showVal val="1"/>
              <c:showCatName val="0"/>
              <c:showSerName val="0"/>
              <c:showPercent val="0"/>
              <c:showBubbleSize val="0"/>
            </c:dLbl>
            <c:dLbl>
              <c:idx val="1"/>
              <c:tx>
                <c:rich>
                  <a:bodyPr/>
                  <a:lstStyle/>
                  <a:p>
                    <a:r>
                      <a:t>IX 100</a:t>
                    </a:r>
                  </a:p>
                  <a:p>
                    <a:r>
                      <a:t>1104.78</a:t>
                    </a:r>
                  </a:p>
                </c:rich>
              </c:tx>
              <c:dLblPos val="l"/>
              <c:showLegendKey val="0"/>
              <c:showVal val="1"/>
              <c:showCatName val="0"/>
              <c:showSerName val="0"/>
              <c:showPercent val="0"/>
              <c:showBubbleSize val="0"/>
            </c:dLbl>
            <c:dLbl>
              <c:idx val="2"/>
              <c:tx>
                <c:rich>
                  <a:bodyPr/>
                  <a:lstStyle/>
                  <a:p>
                    <a:r>
                      <a:t>IX 100</a:t>
                    </a:r>
                  </a:p>
                  <a:p>
                    <a:r>
                      <a:t>540.82</a:t>
                    </a:r>
                  </a:p>
                </c:rich>
              </c:tx>
              <c:dLblPos val="l"/>
              <c:showLegendKey val="0"/>
              <c:showVal val="1"/>
              <c:showCatName val="0"/>
              <c:showSerName val="0"/>
              <c:showPercent val="0"/>
              <c:showBubbleSize val="0"/>
            </c:dLbl>
            <c:dLbl>
              <c:idx val="3"/>
              <c:tx>
                <c:rich>
                  <a:bodyPr/>
                  <a:lstStyle/>
                  <a:p>
                    <a:r>
                      <a:t>IX 3</a:t>
                    </a:r>
                  </a:p>
                  <a:p>
                    <a:r>
                      <a:t>209.0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3</c:v>
                </c:pt>
              </c:strCache>
            </c:strRef>
          </c:cat>
          <c:val>
            <c:numRef>
              <c:f>Sheet1!$C$2:$C$5</c:f>
              <c:numCache>
                <c:formatCode>General</c:formatCode>
                <c:ptCount val="4"/>
                <c:pt idx="0">
                  <c:v>1230.08</c:v>
                </c:pt>
                <c:pt idx="1">
                  <c:v>1104.78</c:v>
                </c:pt>
                <c:pt idx="2">
                  <c:v>540.82</c:v>
                </c:pt>
                <c:pt idx="3">
                  <c:v>209.0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3</c:v>
                </c:pt>
              </c:strCache>
            </c:strRef>
          </c:cat>
          <c:val>
            <c:numRef>
              <c:f>Sheet1!$D$2:$D$5</c:f>
              <c:numCache>
                <c:formatCode>General</c:formatCode>
                <c:ptCount val="4"/>
                <c:pt idx="0">
                  <c:v>1794.82</c:v>
                </c:pt>
                <c:pt idx="1">
                  <c:v>1233.61</c:v>
                </c:pt>
                <c:pt idx="2">
                  <c:v>588.77</c:v>
                </c:pt>
                <c:pt idx="3">
                  <c:v>2897.11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3</c:v>
                </c:pt>
              </c:strCache>
            </c:strRef>
          </c:cat>
          <c:val>
            <c:numRef>
              <c:f>Sheet1!$E$2:$E$5</c:f>
              <c:numCache>
                <c:formatCode>General</c:formatCode>
                <c:ptCount val="4"/>
                <c:pt idx="0">
                  <c:v>3258.51</c:v>
                </c:pt>
                <c:pt idx="3">
                  <c:v>4873.57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3</c:v>
                </c:pt>
              </c:strCache>
            </c:strRef>
          </c:cat>
          <c:val>
            <c:numRef>
              <c:f>Sheet1!$F$2:$F$5</c:f>
              <c:numCache>
                <c:formatCode>General</c:formatCode>
                <c:ptCount val="4"/>
                <c:pt idx="0">
                  <c:v>6391.39</c:v>
                </c:pt>
                <c:pt idx="2">
                  <c:v>8699.5</c:v>
                </c:pt>
                <c:pt idx="3">
                  <c:v>6615.09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00.0"/>
          <c:min val="20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Sheet1!$B$2:$B$5</c:f>
              <c:numCache>
                <c:formatCode>General</c:formatCode>
                <c:ptCount val="4"/>
                <c:pt idx="0">
                  <c:v>1580.56</c:v>
                </c:pt>
                <c:pt idx="1">
                  <c:v>1114.83</c:v>
                </c:pt>
                <c:pt idx="2">
                  <c:v>562.08</c:v>
                </c:pt>
                <c:pt idx="3">
                  <c:v>5891.62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1196.07</a:t>
                    </a:r>
                  </a:p>
                </c:rich>
              </c:tx>
              <c:dLblPos val="l"/>
              <c:showLegendKey val="0"/>
              <c:showVal val="1"/>
              <c:showCatName val="0"/>
              <c:showSerName val="0"/>
              <c:showPercent val="0"/>
              <c:showBubbleSize val="0"/>
            </c:dLbl>
            <c:dLbl>
              <c:idx val="1"/>
              <c:tx>
                <c:rich>
                  <a:bodyPr/>
                  <a:lstStyle/>
                  <a:p>
                    <a:r>
                      <a:t>IX 100</a:t>
                    </a:r>
                  </a:p>
                  <a:p>
                    <a:r>
                      <a:t>1110.6</a:t>
                    </a:r>
                  </a:p>
                </c:rich>
              </c:tx>
              <c:dLblPos val="l"/>
              <c:showLegendKey val="0"/>
              <c:showVal val="1"/>
              <c:showCatName val="0"/>
              <c:showSerName val="0"/>
              <c:showPercent val="0"/>
              <c:showBubbleSize val="0"/>
            </c:dLbl>
            <c:dLbl>
              <c:idx val="2"/>
              <c:tx>
                <c:rich>
                  <a:bodyPr/>
                  <a:lstStyle/>
                  <a:p>
                    <a:r>
                      <a:t>IX 100</a:t>
                    </a:r>
                  </a:p>
                  <a:p>
                    <a:r>
                      <a:t>706.36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Sheet1!$C$2:$C$5</c:f>
              <c:numCache>
                <c:formatCode>General</c:formatCode>
                <c:ptCount val="4"/>
                <c:pt idx="0">
                  <c:v>1196.07</c:v>
                </c:pt>
                <c:pt idx="1">
                  <c:v>1110.6</c:v>
                </c:pt>
                <c:pt idx="2">
                  <c:v>706.36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Sheet1!$D$2:$D$5</c:f>
              <c:numCache>
                <c:formatCode>General</c:formatCode>
                <c:ptCount val="4"/>
                <c:pt idx="0">
                  <c:v>1647.39</c:v>
                </c:pt>
                <c:pt idx="1">
                  <c:v>1226.55</c:v>
                </c:pt>
                <c:pt idx="2">
                  <c:v>573.98</c:v>
                </c:pt>
                <c:pt idx="3">
                  <c:v>1786.5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Sheet1!$E$2:$E$5</c:f>
              <c:numCache>
                <c:formatCode>General</c:formatCode>
                <c:ptCount val="4"/>
                <c:pt idx="0">
                  <c:v>10624.43</c:v>
                </c:pt>
                <c:pt idx="3">
                  <c:v>17335.86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Sheet1!$F$2:$F$5</c:f>
              <c:numCache>
                <c:formatCode>General</c:formatCode>
                <c:ptCount val="4"/>
                <c:pt idx="0">
                  <c:v>6928.32</c:v>
                </c:pt>
                <c:pt idx="3">
                  <c:v>14921.71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336.357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Sheet1!$B$2:$B$3</c:f>
              <c:numCache>
                <c:formatCode>General</c:formatCode>
                <c:ptCount val="2"/>
                <c:pt idx="0">
                  <c:v>1204.3</c:v>
                </c:pt>
                <c:pt idx="1">
                  <c:v>2732.88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85</a:t>
                    </a:r>
                  </a:p>
                  <a:p>
                    <a:r>
                      <a:t>1424.48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Sheet1!$C$2:$C$3</c:f>
              <c:numCache>
                <c:formatCode>General</c:formatCode>
                <c:ptCount val="2"/>
                <c:pt idx="0">
                  <c:v>1424.48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Sheet1!$D$2:$D$3</c:f>
              <c:numCache>
                <c:formatCode>General</c:formatCode>
                <c:ptCount val="2"/>
                <c:pt idx="0">
                  <c:v>1676.25</c:v>
                </c:pt>
                <c:pt idx="1">
                  <c:v>2994.62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Sheet1!$E$2:$E$3</c:f>
              <c:numCache>
                <c:formatCode>General</c:formatCode>
                <c:ptCount val="2"/>
                <c:pt idx="0">
                  <c:v>616.27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Sheet1!$F$2:$F$3</c:f>
              <c:numCache>
                <c:formatCode>General</c:formatCode>
                <c:ptCount val="2"/>
                <c:pt idx="1">
                  <c:v>4107.99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108.4865"/>
          <c:min val="615.771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1656.39</c:v>
                </c:pt>
                <c:pt idx="1">
                  <c:v>4624.22</c:v>
                </c:pt>
                <c:pt idx="2">
                  <c:v>1321.84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1438.91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1434.58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1438.91</c:v>
                </c:pt>
                <c:pt idx="2">
                  <c:v>1434.58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1985.41</c:v>
                </c:pt>
                <c:pt idx="1">
                  <c:v>9873.28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5516.19</c:v>
                </c:pt>
                <c:pt idx="1">
                  <c:v>8962.31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J&amp;J</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0">
                  <c:v>8251.58</c:v>
                </c:pt>
                <c:pt idx="1">
                  <c:v>3836.98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873.7838"/>
          <c:min val="1321.33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1813.65</c:v>
                </c:pt>
                <c:pt idx="1">
                  <c:v>115063.5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1746.74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1746.74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Labs. Expanscience</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19846.75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5064.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Sheet1!$B$2:$B$3</c:f>
              <c:numCache>
                <c:formatCode>General</c:formatCode>
                <c:ptCount val="2"/>
                <c:pt idx="0">
                  <c:v>1332.2</c:v>
                </c:pt>
                <c:pt idx="1">
                  <c:v>1878.65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87</a:t>
                    </a:r>
                  </a:p>
                  <a:p>
                    <a:r>
                      <a:t>1453.02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Sheet1!$C$2:$C$3</c:f>
              <c:numCache>
                <c:formatCode>General</c:formatCode>
                <c:ptCount val="2"/>
                <c:pt idx="0">
                  <c:v>1453.02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Sheet1!$D$2:$D$3</c:f>
              <c:numCache>
                <c:formatCode>General</c:formatCode>
                <c:ptCount val="2"/>
                <c:pt idx="0">
                  <c:v>1678.63</c:v>
                </c:pt>
                <c:pt idx="1">
                  <c:v>4437.53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Total Care De Mexico</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Sheet1!$E$2:$E$3</c:f>
              <c:numCache>
                <c:formatCode>General</c:formatCode>
                <c:ptCount val="2"/>
                <c:pt idx="0">
                  <c:v>608.58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Sheet1!$F$2:$F$3</c:f>
              <c:numCache>
                <c:formatCode>General</c:formatCode>
                <c:ptCount val="2"/>
                <c:pt idx="1">
                  <c:v>8778.47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778.9667"/>
          <c:min val="608.079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Sheet1!$B$2:$B$4</c:f>
              <c:numCache>
                <c:formatCode>General</c:formatCode>
                <c:ptCount val="3"/>
                <c:pt idx="0">
                  <c:v>1594.16</c:v>
                </c:pt>
                <c:pt idx="1">
                  <c:v>5296.23</c:v>
                </c:pt>
                <c:pt idx="2">
                  <c:v>1211.28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1357.06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1292.28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Sheet1!$C$2:$C$4</c:f>
              <c:numCache>
                <c:formatCode>General</c:formatCode>
                <c:ptCount val="3"/>
                <c:pt idx="0">
                  <c:v>1357.06</c:v>
                </c:pt>
                <c:pt idx="2">
                  <c:v>1292.28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Sheet1!$D$2:$D$4</c:f>
              <c:numCache>
                <c:formatCode>General</c:formatCode>
                <c:ptCount val="3"/>
                <c:pt idx="0">
                  <c:v>1947.62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Sheet1!$E$2:$E$4</c:f>
              <c:numCache>
                <c:formatCode>General</c:formatCode>
                <c:ptCount val="3"/>
                <c:pt idx="0">
                  <c:v>9101.64</c:v>
                </c:pt>
                <c:pt idx="1">
                  <c:v>3714.3</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Sheet1!$F$2:$F$4</c:f>
              <c:numCache>
                <c:formatCode>General</c:formatCode>
                <c:ptCount val="3"/>
                <c:pt idx="1">
                  <c:v>6979.35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102.1367"/>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Sheet1!$B$2:$B$4</c:f>
              <c:numCache>
                <c:formatCode>General</c:formatCode>
                <c:ptCount val="3"/>
                <c:pt idx="0">
                  <c:v>1594.16</c:v>
                </c:pt>
                <c:pt idx="1">
                  <c:v>5296.23</c:v>
                </c:pt>
                <c:pt idx="2">
                  <c:v>1211.28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1349.86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1400.47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Sheet1!$C$2:$C$4</c:f>
              <c:numCache>
                <c:formatCode>General</c:formatCode>
                <c:ptCount val="3"/>
                <c:pt idx="0">
                  <c:v>1349.86</c:v>
                </c:pt>
                <c:pt idx="2">
                  <c:v>1400.47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Sheet1!$D$2:$D$4</c:f>
              <c:numCache>
                <c:formatCode>General</c:formatCode>
                <c:ptCount val="3"/>
                <c:pt idx="0">
                  <c:v>1947.62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Sheet1!$E$2:$E$4</c:f>
              <c:numCache>
                <c:formatCode>General</c:formatCode>
                <c:ptCount val="3"/>
                <c:pt idx="0">
                  <c:v>9101.64</c:v>
                </c:pt>
                <c:pt idx="1">
                  <c:v>3714.3</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Sheet1!$F$2:$F$4</c:f>
              <c:numCache>
                <c:formatCode>General</c:formatCode>
                <c:ptCount val="3"/>
                <c:pt idx="1">
                  <c:v>6979.35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102.1367"/>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1594.16</c:v>
                </c:pt>
                <c:pt idx="1">
                  <c:v>5296.23</c:v>
                </c:pt>
                <c:pt idx="2">
                  <c:v>1211.28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4900.67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4900.67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1947.62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9101.64</c:v>
                </c:pt>
                <c:pt idx="1">
                  <c:v>3714.3</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6979.35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102.1367"/>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Sheet1!$B$2:$B$3</c:f>
              <c:numCache>
                <c:formatCode>General</c:formatCode>
                <c:ptCount val="2"/>
                <c:pt idx="0">
                  <c:v>1805.85</c:v>
                </c:pt>
                <c:pt idx="1">
                  <c:v>9857.87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20</a:t>
                    </a:r>
                  </a:p>
                  <a:p>
                    <a:r>
                      <a:t>1182.5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Sheet1!$C$2:$C$3</c:f>
              <c:numCache>
                <c:formatCode>General</c:formatCode>
                <c:ptCount val="2"/>
                <c:pt idx="0">
                  <c:v>1182.5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Sheet1!$D$2:$D$3</c:f>
              <c:numCache>
                <c:formatCode>General</c:formatCode>
                <c:ptCount val="2"/>
                <c:pt idx="0">
                  <c:v>6021.37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Sheet1!$E$2:$E$3</c:f>
              <c:numCache>
                <c:formatCode>General</c:formatCode>
                <c:ptCount val="2"/>
                <c:pt idx="1">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20</c:v>
                </c:pt>
                <c:pt idx="1">
                  <c:v/>
                </c:pt>
              </c:strCache>
            </c:strRef>
          </c:cat>
          <c:val>
            <c:numRef>
              <c:f>Sheet1!$F$2:$F$3</c:f>
              <c:numCache>
                <c:formatCode>General</c:formatCode>
                <c:ptCount val="2"/>
                <c:pt idx="1">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182.00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1805.85</c:v>
                </c:pt>
                <c:pt idx="1">
                  <c:v>9857.87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1723.63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1723.63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6021.37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723.12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Sheet1!$B$2:$B$3</c:f>
              <c:numCache>
                <c:formatCode>General</c:formatCode>
                <c:ptCount val="2"/>
                <c:pt idx="0">
                  <c:v>1213.34</c:v>
                </c:pt>
                <c:pt idx="1">
                  <c:v>2625.92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50</a:t>
                    </a:r>
                  </a:p>
                  <a:p>
                    <a:r>
                      <a:t>813.6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Sheet1!$C$2:$C$3</c:f>
              <c:numCache>
                <c:formatCode>General</c:formatCode>
                <c:ptCount val="2"/>
                <c:pt idx="0">
                  <c:v>813.6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Sheet1!$D$2:$D$3</c:f>
              <c:numCache>
                <c:formatCode>General</c:formatCode>
                <c:ptCount val="2"/>
                <c:pt idx="0">
                  <c:v>1634.45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Sheet1!$E$2:$E$3</c:f>
              <c:numCache>
                <c:formatCode>General</c:formatCode>
                <c:ptCount val="2"/>
                <c:pt idx="0">
                  <c:v>615.77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Sheet1!$F$2:$F$3</c:f>
              <c:numCache>
                <c:formatCode>General</c:formatCode>
                <c:ptCount val="2"/>
                <c:pt idx="0">
                  <c:v>633.64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26.4231"/>
          <c:min val="615.271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77</c:v>
                </c:pt>
                <c:pt idx="2">
                  <c:v>IX 100</c:v>
                </c:pt>
                <c:pt idx="3">
                  <c:v>IX 0</c:v>
                </c:pt>
              </c:strCache>
            </c:strRef>
          </c:cat>
          <c:val>
            <c:numRef>
              <c:f>Sheet1!$B$2:$B$5</c:f>
              <c:numCache>
                <c:formatCode>General</c:formatCode>
                <c:ptCount val="4"/>
                <c:pt idx="0">
                  <c:v>1580.56</c:v>
                </c:pt>
                <c:pt idx="1">
                  <c:v>1114.83</c:v>
                </c:pt>
                <c:pt idx="2">
                  <c:v>562.08</c:v>
                </c:pt>
                <c:pt idx="3">
                  <c:v>5891.62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1181.68</a:t>
                    </a:r>
                  </a:p>
                </c:rich>
              </c:tx>
              <c:dLblPos val="l"/>
              <c:showLegendKey val="0"/>
              <c:showVal val="1"/>
              <c:showCatName val="0"/>
              <c:showSerName val="0"/>
              <c:showPercent val="0"/>
              <c:showBubbleSize val="0"/>
            </c:dLbl>
            <c:dLbl>
              <c:idx val="1"/>
              <c:tx>
                <c:rich>
                  <a:bodyPr/>
                  <a:lstStyle/>
                  <a:p>
                    <a:r>
                      <a:t>IX 77</a:t>
                    </a:r>
                  </a:p>
                  <a:p>
                    <a:r>
                      <a:t>949.65</a:t>
                    </a:r>
                  </a:p>
                </c:rich>
              </c:tx>
              <c:dLblPos val="l"/>
              <c:showLegendKey val="0"/>
              <c:showVal val="1"/>
              <c:showCatName val="0"/>
              <c:showSerName val="0"/>
              <c:showPercent val="0"/>
              <c:showBubbleSize val="0"/>
            </c:dLbl>
            <c:dLbl>
              <c:idx val="2"/>
              <c:tx>
                <c:rich>
                  <a:bodyPr/>
                  <a:lstStyle/>
                  <a:p>
                    <a:r>
                      <a:t>IX 100</a:t>
                    </a:r>
                  </a:p>
                  <a:p>
                    <a:r>
                      <a:t>433.25</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77</c:v>
                </c:pt>
                <c:pt idx="2">
                  <c:v>IX 100</c:v>
                </c:pt>
                <c:pt idx="3">
                  <c:v>IX 0</c:v>
                </c:pt>
              </c:strCache>
            </c:strRef>
          </c:cat>
          <c:val>
            <c:numRef>
              <c:f>Sheet1!$C$2:$C$5</c:f>
              <c:numCache>
                <c:formatCode>General</c:formatCode>
                <c:ptCount val="4"/>
                <c:pt idx="0">
                  <c:v>1181.68</c:v>
                </c:pt>
                <c:pt idx="1">
                  <c:v>949.65</c:v>
                </c:pt>
                <c:pt idx="2">
                  <c:v>433.25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77</c:v>
                </c:pt>
                <c:pt idx="2">
                  <c:v>IX 100</c:v>
                </c:pt>
                <c:pt idx="3">
                  <c:v>IX 0</c:v>
                </c:pt>
              </c:strCache>
            </c:strRef>
          </c:cat>
          <c:val>
            <c:numRef>
              <c:f>Sheet1!$D$2:$D$5</c:f>
              <c:numCache>
                <c:formatCode>General</c:formatCode>
                <c:ptCount val="4"/>
                <c:pt idx="0">
                  <c:v>1647.39</c:v>
                </c:pt>
                <c:pt idx="1">
                  <c:v>1226.55</c:v>
                </c:pt>
                <c:pt idx="2">
                  <c:v>573.98</c:v>
                </c:pt>
                <c:pt idx="3">
                  <c:v>1786.5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77</c:v>
                </c:pt>
                <c:pt idx="2">
                  <c:v>IX 100</c:v>
                </c:pt>
                <c:pt idx="3">
                  <c:v>IX 0</c:v>
                </c:pt>
              </c:strCache>
            </c:strRef>
          </c:cat>
          <c:val>
            <c:numRef>
              <c:f>Sheet1!$E$2:$E$5</c:f>
              <c:numCache>
                <c:formatCode>General</c:formatCode>
                <c:ptCount val="4"/>
                <c:pt idx="0">
                  <c:v>10624.43</c:v>
                </c:pt>
                <c:pt idx="3">
                  <c:v>17335.86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77</c:v>
                </c:pt>
                <c:pt idx="2">
                  <c:v>IX 100</c:v>
                </c:pt>
                <c:pt idx="3">
                  <c:v>IX 0</c:v>
                </c:pt>
              </c:strCache>
            </c:strRef>
          </c:cat>
          <c:val>
            <c:numRef>
              <c:f>Sheet1!$F$2:$F$5</c:f>
              <c:numCache>
                <c:formatCode>General</c:formatCode>
                <c:ptCount val="4"/>
                <c:pt idx="0">
                  <c:v>6928.32</c:v>
                </c:pt>
                <c:pt idx="3">
                  <c:v>14921.71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336.357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Sheet1!$B$2:$B$3</c:f>
              <c:numCache>
                <c:formatCode>General</c:formatCode>
                <c:ptCount val="2"/>
                <c:pt idx="0">
                  <c:v>1213.34</c:v>
                </c:pt>
                <c:pt idx="1">
                  <c:v>2625.92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85</a:t>
                    </a:r>
                  </a:p>
                  <a:p>
                    <a:r>
                      <a:t>1391.2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Sheet1!$C$2:$C$3</c:f>
              <c:numCache>
                <c:formatCode>General</c:formatCode>
                <c:ptCount val="2"/>
                <c:pt idx="0">
                  <c:v>1391.2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Sheet1!$D$2:$D$3</c:f>
              <c:numCache>
                <c:formatCode>General</c:formatCode>
                <c:ptCount val="2"/>
                <c:pt idx="0">
                  <c:v>1634.45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Sheet1!$E$2:$E$3</c:f>
              <c:numCache>
                <c:formatCode>General</c:formatCode>
                <c:ptCount val="2"/>
                <c:pt idx="0">
                  <c:v>615.77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Sheet1!$F$2:$F$3</c:f>
              <c:numCache>
                <c:formatCode>General</c:formatCode>
                <c:ptCount val="2"/>
                <c:pt idx="0">
                  <c:v>633.64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26.4231"/>
          <c:min val="615.271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Sheet1!$B$2:$B$4</c:f>
              <c:numCache>
                <c:formatCode>General</c:formatCode>
                <c:ptCount val="3"/>
                <c:pt idx="0">
                  <c:v>1652.52</c:v>
                </c:pt>
                <c:pt idx="1">
                  <c:v>5143.72</c:v>
                </c:pt>
                <c:pt idx="2">
                  <c:v>1191.92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68</a:t>
                    </a:r>
                  </a:p>
                  <a:p>
                    <a:r>
                      <a:t>1387.92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1352.52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Sheet1!$C$2:$C$4</c:f>
              <c:numCache>
                <c:formatCode>General</c:formatCode>
                <c:ptCount val="3"/>
                <c:pt idx="0">
                  <c:v>1387.92</c:v>
                </c:pt>
                <c:pt idx="2">
                  <c:v>1352.52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Sheet1!$D$2:$D$4</c:f>
              <c:numCache>
                <c:formatCode>General</c:formatCode>
                <c:ptCount val="3"/>
                <c:pt idx="0">
                  <c:v>2037.78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Sheet1!$E$2:$E$4</c:f>
              <c:numCache>
                <c:formatCode>General</c:formatCode>
                <c:ptCount val="3"/>
                <c:pt idx="0">
                  <c:v>9778.68</c:v>
                </c:pt>
                <c:pt idx="1">
                  <c:v>3825.1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
                </c:pt>
                <c:pt idx="2">
                  <c:v>IX 100</c:v>
                </c:pt>
              </c:strCache>
            </c:strRef>
          </c:cat>
          <c:val>
            <c:numRef>
              <c:f>Sheet1!$F$2:$F$4</c:f>
              <c:numCache>
                <c:formatCode>General</c:formatCode>
                <c:ptCount val="3"/>
                <c:pt idx="1">
                  <c:v>7018.37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79.179"/>
          <c:min val="1191.4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Sheet1!$B$2:$B$4</c:f>
              <c:numCache>
                <c:formatCode>General</c:formatCode>
                <c:ptCount val="3"/>
                <c:pt idx="0">
                  <c:v>1652.52</c:v>
                </c:pt>
                <c:pt idx="1">
                  <c:v>5143.72</c:v>
                </c:pt>
                <c:pt idx="2">
                  <c:v>1191.92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64</a:t>
                    </a:r>
                  </a:p>
                  <a:p>
                    <a:r>
                      <a:t>1300.79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1402.37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Sheet1!$C$2:$C$4</c:f>
              <c:numCache>
                <c:formatCode>General</c:formatCode>
                <c:ptCount val="3"/>
                <c:pt idx="0">
                  <c:v>1300.79</c:v>
                </c:pt>
                <c:pt idx="2">
                  <c:v>1402.37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Sheet1!$D$2:$D$4</c:f>
              <c:numCache>
                <c:formatCode>General</c:formatCode>
                <c:ptCount val="3"/>
                <c:pt idx="0">
                  <c:v>2037.78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Sheet1!$E$2:$E$4</c:f>
              <c:numCache>
                <c:formatCode>General</c:formatCode>
                <c:ptCount val="3"/>
                <c:pt idx="0">
                  <c:v>9778.68</c:v>
                </c:pt>
                <c:pt idx="1">
                  <c:v>3825.1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Sheet1!$F$2:$F$4</c:f>
              <c:numCache>
                <c:formatCode>General</c:formatCode>
                <c:ptCount val="3"/>
                <c:pt idx="1">
                  <c:v>7018.37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79.179"/>
          <c:min val="1191.4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Sheet1!$B$2:$B$4</c:f>
              <c:numCache>
                <c:formatCode>General</c:formatCode>
                <c:ptCount val="3"/>
                <c:pt idx="0">
                  <c:v>1652.52</c:v>
                </c:pt>
                <c:pt idx="1">
                  <c:v>5143.72</c:v>
                </c:pt>
                <c:pt idx="2">
                  <c:v>1191.92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248</a:t>
                    </a:r>
                  </a:p>
                  <a:p>
                    <a:r>
                      <a:t>5051.55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Sheet1!$C$2:$C$4</c:f>
              <c:numCache>
                <c:formatCode>General</c:formatCode>
                <c:ptCount val="3"/>
                <c:pt idx="0">
                  <c:v>5051.55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Sheet1!$D$2:$D$4</c:f>
              <c:numCache>
                <c:formatCode>General</c:formatCode>
                <c:ptCount val="3"/>
                <c:pt idx="0">
                  <c:v>2037.78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Sheet1!$E$2:$E$4</c:f>
              <c:numCache>
                <c:formatCode>General</c:formatCode>
                <c:ptCount val="3"/>
                <c:pt idx="0">
                  <c:v>9778.68</c:v>
                </c:pt>
                <c:pt idx="1">
                  <c:v>3825.1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Sheet1!$F$2:$F$4</c:f>
              <c:numCache>
                <c:formatCode>General</c:formatCode>
                <c:ptCount val="3"/>
                <c:pt idx="1">
                  <c:v>7018.37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79.179"/>
          <c:min val="1191.4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
                </c:pt>
              </c:strCache>
            </c:strRef>
          </c:cat>
          <c:val>
            <c:numRef>
              <c:f>Sheet1!$B$2:$B$3</c:f>
              <c:numCache>
                <c:formatCode>General</c:formatCode>
                <c:ptCount val="2"/>
                <c:pt idx="0">
                  <c:v>1989.78</c:v>
                </c:pt>
                <c:pt idx="1">
                  <c:v>11967.84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24</a:t>
                    </a:r>
                  </a:p>
                  <a:p>
                    <a:r>
                      <a:t>1397.31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
                </c:pt>
              </c:strCache>
            </c:strRef>
          </c:cat>
          <c:val>
            <c:numRef>
              <c:f>Sheet1!$C$2:$C$3</c:f>
              <c:numCache>
                <c:formatCode>General</c:formatCode>
                <c:ptCount val="2"/>
                <c:pt idx="0">
                  <c:v>1397.31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
                </c:pt>
              </c:strCache>
            </c:strRef>
          </c:cat>
          <c:val>
            <c:numRef>
              <c:f>Sheet1!$D$2:$D$3</c:f>
              <c:numCache>
                <c:formatCode>General</c:formatCode>
                <c:ptCount val="2"/>
                <c:pt idx="0">
                  <c:v>5825.95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
                </c:pt>
              </c:strCache>
            </c:strRef>
          </c:cat>
          <c:val>
            <c:numRef>
              <c:f>Sheet1!$E$2:$E$3</c:f>
              <c:numCache>
                <c:formatCode>General</c:formatCode>
                <c:ptCount val="2"/>
                <c:pt idx="1">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24</c:v>
                </c:pt>
                <c:pt idx="1">
                  <c:v/>
                </c:pt>
              </c:strCache>
            </c:strRef>
          </c:cat>
          <c:val>
            <c:numRef>
              <c:f>Sheet1!$F$2:$F$3</c:f>
              <c:numCache>
                <c:formatCode>General</c:formatCode>
                <c:ptCount val="2"/>
                <c:pt idx="1">
                  <c:v>18163.38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396.8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1989.78</c:v>
                </c:pt>
                <c:pt idx="1">
                  <c:v>11967.84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1647.75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1647.75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5825.95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18163.38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647.246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Sheet1!$B$2:$B$3</c:f>
              <c:numCache>
                <c:formatCode>General</c:formatCode>
                <c:ptCount val="2"/>
                <c:pt idx="0">
                  <c:v>1202.38</c:v>
                </c:pt>
                <c:pt idx="1">
                  <c:v>2540.73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793.8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Sheet1!$C$2:$C$3</c:f>
              <c:numCache>
                <c:formatCode>General</c:formatCode>
                <c:ptCount val="2"/>
                <c:pt idx="0">
                  <c:v>793.8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Sheet1!$D$2:$D$3</c:f>
              <c:numCache>
                <c:formatCode>General</c:formatCode>
                <c:ptCount val="2"/>
                <c:pt idx="0">
                  <c:v>1662.34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Sheet1!$E$2:$E$3</c:f>
              <c:numCache>
                <c:formatCode>General</c:formatCode>
                <c:ptCount val="2"/>
                <c:pt idx="0">
                  <c:v>602.71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48</c:v>
                </c:pt>
                <c:pt idx="1">
                  <c:v/>
                </c:pt>
              </c:strCache>
            </c:strRef>
          </c:cat>
          <c:val>
            <c:numRef>
              <c:f>Sheet1!$F$2:$F$3</c:f>
              <c:numCache>
                <c:formatCode>General</c:formatCode>
                <c:ptCount val="2"/>
                <c:pt idx="0">
                  <c:v>633.82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41.23"/>
          <c:min val="602.21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Sheet1!$B$2:$B$3</c:f>
              <c:numCache>
                <c:formatCode>General</c:formatCode>
                <c:ptCount val="2"/>
                <c:pt idx="0">
                  <c:v>1202.38</c:v>
                </c:pt>
                <c:pt idx="1">
                  <c:v>2540.73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84</a:t>
                    </a:r>
                  </a:p>
                  <a:p>
                    <a:r>
                      <a:t>1399.08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Sheet1!$C$2:$C$3</c:f>
              <c:numCache>
                <c:formatCode>General</c:formatCode>
                <c:ptCount val="2"/>
                <c:pt idx="0">
                  <c:v>1399.08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Sheet1!$D$2:$D$3</c:f>
              <c:numCache>
                <c:formatCode>General</c:formatCode>
                <c:ptCount val="2"/>
                <c:pt idx="0">
                  <c:v>1662.34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Sheet1!$E$2:$E$3</c:f>
              <c:numCache>
                <c:formatCode>General</c:formatCode>
                <c:ptCount val="2"/>
                <c:pt idx="0">
                  <c:v>602.71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Sheet1!$F$2:$F$3</c:f>
              <c:numCache>
                <c:formatCode>General</c:formatCode>
                <c:ptCount val="2"/>
                <c:pt idx="0">
                  <c:v>633.82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541.23"/>
          <c:min val="602.212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Sheet1!$B$2:$B$4</c:f>
              <c:numCache>
                <c:formatCode>General</c:formatCode>
                <c:ptCount val="3"/>
                <c:pt idx="0">
                  <c:v>1620.35</c:v>
                </c:pt>
                <c:pt idx="1">
                  <c:v>6414.36</c:v>
                </c:pt>
                <c:pt idx="2">
                  <c:v>1149.09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64</a:t>
                    </a:r>
                  </a:p>
                  <a:p>
                    <a:r>
                      <a:t>1306.91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1233.67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Sheet1!$C$2:$C$4</c:f>
              <c:numCache>
                <c:formatCode>General</c:formatCode>
                <c:ptCount val="3"/>
                <c:pt idx="0">
                  <c:v>1306.91</c:v>
                </c:pt>
                <c:pt idx="2">
                  <c:v>1233.67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Sheet1!$D$2:$D$4</c:f>
              <c:numCache>
                <c:formatCode>General</c:formatCode>
                <c:ptCount val="3"/>
                <c:pt idx="0">
                  <c:v>2038.02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Sheet1!$E$2:$E$4</c:f>
              <c:numCache>
                <c:formatCode>General</c:formatCode>
                <c:ptCount val="3"/>
                <c:pt idx="1">
                  <c:v>7520.08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
                </c:pt>
                <c:pt idx="2">
                  <c:v>IX 100</c:v>
                </c:pt>
              </c:strCache>
            </c:strRef>
          </c:cat>
          <c:val>
            <c:numRef>
              <c:f>Sheet1!$F$2:$F$4</c:f>
              <c:numCache>
                <c:formatCode>General</c:formatCode>
                <c:ptCount val="3"/>
                <c:pt idx="1">
                  <c:v>10465.46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465.9571"/>
          <c:min val="1148.5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Sheet1!$B$2:$B$4</c:f>
              <c:numCache>
                <c:formatCode>General</c:formatCode>
                <c:ptCount val="3"/>
                <c:pt idx="0">
                  <c:v>1620.35</c:v>
                </c:pt>
                <c:pt idx="1">
                  <c:v>6414.36</c:v>
                </c:pt>
                <c:pt idx="2">
                  <c:v>1149.09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1327.56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1319.61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Sheet1!$C$2:$C$4</c:f>
              <c:numCache>
                <c:formatCode>General</c:formatCode>
                <c:ptCount val="3"/>
                <c:pt idx="0">
                  <c:v>1327.56</c:v>
                </c:pt>
                <c:pt idx="2">
                  <c:v>1319.61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Sheet1!$D$2:$D$4</c:f>
              <c:numCache>
                <c:formatCode>General</c:formatCode>
                <c:ptCount val="3"/>
                <c:pt idx="0">
                  <c:v>2038.02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Sheet1!$E$2:$E$4</c:f>
              <c:numCache>
                <c:formatCode>General</c:formatCode>
                <c:ptCount val="3"/>
                <c:pt idx="1">
                  <c:v>7520.08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
                </c:pt>
                <c:pt idx="2">
                  <c:v>IX 100</c:v>
                </c:pt>
              </c:strCache>
            </c:strRef>
          </c:cat>
          <c:val>
            <c:numRef>
              <c:f>Sheet1!$F$2:$F$4</c:f>
              <c:numCache>
                <c:formatCode>General</c:formatCode>
                <c:ptCount val="3"/>
                <c:pt idx="1">
                  <c:v>10465.46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465.9571"/>
          <c:min val="1148.5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Sheet1!$B$2:$B$5</c:f>
              <c:numCache>
                <c:formatCode>General</c:formatCode>
                <c:ptCount val="4"/>
                <c:pt idx="0">
                  <c:v>1580.56</c:v>
                </c:pt>
                <c:pt idx="1">
                  <c:v>1114.83</c:v>
                </c:pt>
                <c:pt idx="2">
                  <c:v>562.08</c:v>
                </c:pt>
                <c:pt idx="3">
                  <c:v>5891.62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257</a:t>
                    </a:r>
                  </a:p>
                  <a:p>
                    <a:r>
                      <a:t>4233.14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Sheet1!$C$2:$C$5</c:f>
              <c:numCache>
                <c:formatCode>General</c:formatCode>
                <c:ptCount val="4"/>
                <c:pt idx="0">
                  <c:v>4233.14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Sheet1!$D$2:$D$5</c:f>
              <c:numCache>
                <c:formatCode>General</c:formatCode>
                <c:ptCount val="4"/>
                <c:pt idx="0">
                  <c:v>1647.39</c:v>
                </c:pt>
                <c:pt idx="1">
                  <c:v>1226.55</c:v>
                </c:pt>
                <c:pt idx="2">
                  <c:v>573.98</c:v>
                </c:pt>
                <c:pt idx="3">
                  <c:v>1786.5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Sheet1!$E$2:$E$5</c:f>
              <c:numCache>
                <c:formatCode>General</c:formatCode>
                <c:ptCount val="4"/>
                <c:pt idx="0">
                  <c:v>10624.43</c:v>
                </c:pt>
                <c:pt idx="3">
                  <c:v>17335.86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Sheet1!$F$2:$F$5</c:f>
              <c:numCache>
                <c:formatCode>General</c:formatCode>
                <c:ptCount val="4"/>
                <c:pt idx="0">
                  <c:v>6928.32</c:v>
                </c:pt>
                <c:pt idx="3">
                  <c:v>14921.71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336.357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Sheet1!$B$2:$B$4</c:f>
              <c:numCache>
                <c:formatCode>General</c:formatCode>
                <c:ptCount val="3"/>
                <c:pt idx="0">
                  <c:v>1620.35</c:v>
                </c:pt>
                <c:pt idx="1">
                  <c:v>6414.36</c:v>
                </c:pt>
                <c:pt idx="2">
                  <c:v>1149.09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239</a:t>
                    </a:r>
                  </a:p>
                  <a:p>
                    <a:r>
                      <a:t>4864.06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Sheet1!$C$2:$C$4</c:f>
              <c:numCache>
                <c:formatCode>General</c:formatCode>
                <c:ptCount val="3"/>
                <c:pt idx="0">
                  <c:v>4864.06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Sheet1!$D$2:$D$4</c:f>
              <c:numCache>
                <c:formatCode>General</c:formatCode>
                <c:ptCount val="3"/>
                <c:pt idx="0">
                  <c:v>2038.02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Sheet1!$E$2:$E$4</c:f>
              <c:numCache>
                <c:formatCode>General</c:formatCode>
                <c:ptCount val="3"/>
                <c:pt idx="1">
                  <c:v>7520.08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239</c:v>
                </c:pt>
                <c:pt idx="1">
                  <c:v/>
                </c:pt>
                <c:pt idx="2">
                  <c:v/>
                </c:pt>
              </c:strCache>
            </c:strRef>
          </c:cat>
          <c:val>
            <c:numRef>
              <c:f>Sheet1!$F$2:$F$4</c:f>
              <c:numCache>
                <c:formatCode>General</c:formatCode>
                <c:ptCount val="3"/>
                <c:pt idx="1">
                  <c:v>10465.46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465.9571"/>
          <c:min val="1148.588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29</c:v>
                </c:pt>
              </c:strCache>
            </c:strRef>
          </c:cat>
          <c:val>
            <c:numRef>
              <c:f>Sheet1!$B$2:$B$3</c:f>
              <c:numCache>
                <c:formatCode>General</c:formatCode>
                <c:ptCount val="2"/>
                <c:pt idx="0">
                  <c:v>6980.53</c:v>
                </c:pt>
                <c:pt idx="1">
                  <c:v>1632.09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29</a:t>
                    </a:r>
                  </a:p>
                  <a:p>
                    <a:r>
                      <a:t>1263.38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29</c:v>
                </c:pt>
              </c:strCache>
            </c:strRef>
          </c:cat>
          <c:val>
            <c:numRef>
              <c:f>Sheet1!$C$2:$C$3</c:f>
              <c:numCache>
                <c:formatCode>General</c:formatCode>
                <c:ptCount val="2"/>
                <c:pt idx="1">
                  <c:v>1263.38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29</c:v>
                </c:pt>
              </c:strCache>
            </c:strRef>
          </c:cat>
          <c:val>
            <c:numRef>
              <c:f>Sheet1!$D$2:$D$3</c:f>
              <c:numCache>
                <c:formatCode>General</c:formatCode>
                <c:ptCount val="2"/>
                <c:pt idx="0">
                  <c:v>5465.86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29</c:v>
                </c:pt>
              </c:strCache>
            </c:strRef>
          </c:cat>
          <c:val>
            <c:numRef>
              <c:f>Sheet1!$E$2:$E$3</c:f>
              <c:numCache>
                <c:formatCode>General</c:formatCode>
                <c:ptCount val="2"/>
                <c:pt idx="0">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29</c:v>
                </c:pt>
              </c:strCache>
            </c:strRef>
          </c:cat>
          <c:val>
            <c:numRef>
              <c:f>Sheet1!$F$2:$F$3</c:f>
              <c:numCache>
                <c:formatCode>General</c:formatCode>
                <c:ptCount val="2"/>
                <c:pt idx="1">
                  <c:v>4351.72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262.88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Sheet1!$B$2:$B$3</c:f>
              <c:numCache>
                <c:formatCode>General</c:formatCode>
                <c:ptCount val="2"/>
                <c:pt idx="0">
                  <c:v>6980.53</c:v>
                </c:pt>
                <c:pt idx="1">
                  <c:v>1632.09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1626.95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Sheet1!$C$2:$C$3</c:f>
              <c:numCache>
                <c:formatCode>General</c:formatCode>
                <c:ptCount val="2"/>
                <c:pt idx="1">
                  <c:v>1626.95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Sheet1!$D$2:$D$3</c:f>
              <c:numCache>
                <c:formatCode>General</c:formatCode>
                <c:ptCount val="2"/>
                <c:pt idx="0">
                  <c:v>5465.86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Sheet1!$E$2:$E$3</c:f>
              <c:numCache>
                <c:formatCode>General</c:formatCode>
                <c:ptCount val="2"/>
                <c:pt idx="0">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
                </c:pt>
                <c:pt idx="1">
                  <c:v>IX 100</c:v>
                </c:pt>
              </c:strCache>
            </c:strRef>
          </c:cat>
          <c:val>
            <c:numRef>
              <c:f>Sheet1!$F$2:$F$3</c:f>
              <c:numCache>
                <c:formatCode>General</c:formatCode>
                <c:ptCount val="2"/>
                <c:pt idx="1">
                  <c:v>4351.72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626.448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Sheet1!$B$2:$B$3</c:f>
              <c:numCache>
                <c:formatCode>General</c:formatCode>
                <c:ptCount val="2"/>
                <c:pt idx="0">
                  <c:v>1181.68</c:v>
                </c:pt>
                <c:pt idx="1">
                  <c:v>2960.12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68</a:t>
                    </a:r>
                  </a:p>
                  <a:p>
                    <a:r>
                      <a:t>1090.08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Sheet1!$C$2:$C$3</c:f>
              <c:numCache>
                <c:formatCode>General</c:formatCode>
                <c:ptCount val="2"/>
                <c:pt idx="0">
                  <c:v>1090.08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Sheet1!$D$2:$D$3</c:f>
              <c:numCache>
                <c:formatCode>General</c:formatCode>
                <c:ptCount val="2"/>
                <c:pt idx="0">
                  <c:v>1613.64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Sheet1!$E$2:$E$3</c:f>
              <c:numCache>
                <c:formatCode>General</c:formatCode>
                <c:ptCount val="2"/>
                <c:pt idx="0">
                  <c:v>605.26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68</c:v>
                </c:pt>
                <c:pt idx="1">
                  <c:v/>
                </c:pt>
              </c:strCache>
            </c:strRef>
          </c:cat>
          <c:val>
            <c:numRef>
              <c:f>Sheet1!$F$2:$F$3</c:f>
              <c:numCache>
                <c:formatCode>General</c:formatCode>
                <c:ptCount val="2"/>
                <c:pt idx="1">
                  <c:v>4674.35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74.8537"/>
          <c:min val="604.761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Sheet1!$B$2:$B$3</c:f>
              <c:numCache>
                <c:formatCode>General</c:formatCode>
                <c:ptCount val="2"/>
                <c:pt idx="0">
                  <c:v>1181.68</c:v>
                </c:pt>
                <c:pt idx="1">
                  <c:v>2960.12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83</a:t>
                    </a:r>
                  </a:p>
                  <a:p>
                    <a:r>
                      <a:t>1343.74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Sheet1!$C$2:$C$3</c:f>
              <c:numCache>
                <c:formatCode>General</c:formatCode>
                <c:ptCount val="2"/>
                <c:pt idx="0">
                  <c:v>1343.74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Sheet1!$D$2:$D$3</c:f>
              <c:numCache>
                <c:formatCode>General</c:formatCode>
                <c:ptCount val="2"/>
                <c:pt idx="0">
                  <c:v>1613.64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Sheet1!$E$2:$E$3</c:f>
              <c:numCache>
                <c:formatCode>General</c:formatCode>
                <c:ptCount val="2"/>
                <c:pt idx="0">
                  <c:v>605.26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83</c:v>
                </c:pt>
                <c:pt idx="1">
                  <c:v/>
                </c:pt>
              </c:strCache>
            </c:strRef>
          </c:cat>
          <c:val>
            <c:numRef>
              <c:f>Sheet1!$F$2:$F$3</c:f>
              <c:numCache>
                <c:formatCode>General</c:formatCode>
                <c:ptCount val="2"/>
                <c:pt idx="1">
                  <c:v>4674.35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674.8537"/>
          <c:min val="604.761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Sheet1!$B$2:$B$4</c:f>
              <c:numCache>
                <c:formatCode>General</c:formatCode>
                <c:ptCount val="3"/>
                <c:pt idx="0">
                  <c:v>1533.8</c:v>
                </c:pt>
                <c:pt idx="1">
                  <c:v>3667.14</c:v>
                </c:pt>
                <c:pt idx="2">
                  <c:v>1205.46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74</a:t>
                    </a:r>
                  </a:p>
                  <a:p>
                    <a:r>
                      <a:t>1332.2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1228.04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Sheet1!$C$2:$C$4</c:f>
              <c:numCache>
                <c:formatCode>General</c:formatCode>
                <c:ptCount val="3"/>
                <c:pt idx="0">
                  <c:v>1332.2</c:v>
                </c:pt>
                <c:pt idx="2">
                  <c:v>1228.04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Sheet1!$D$2:$D$4</c:f>
              <c:numCache>
                <c:formatCode>General</c:formatCode>
                <c:ptCount val="3"/>
                <c:pt idx="0">
                  <c:v>1788.33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Sheet1!$E$2:$E$4</c:f>
              <c:numCache>
                <c:formatCode>General</c:formatCode>
                <c:ptCount val="3"/>
                <c:pt idx="0">
                  <c:v>741.39</c:v>
                </c:pt>
                <c:pt idx="2">
                  <c:v>690.37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
                </c:pt>
                <c:pt idx="2">
                  <c:v>IX 100</c:v>
                </c:pt>
              </c:strCache>
            </c:strRef>
          </c:cat>
          <c:val>
            <c:numRef>
              <c:f>Sheet1!$F$2:$F$4</c:f>
              <c:numCache>
                <c:formatCode>General</c:formatCode>
                <c:ptCount val="3"/>
                <c:pt idx="0">
                  <c:v>8870.36</c:v>
                </c:pt>
                <c:pt idx="1">
                  <c:v>3257.03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70.8636"/>
          <c:min val="689.86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Sheet1!$B$2:$B$4</c:f>
              <c:numCache>
                <c:formatCode>General</c:formatCode>
                <c:ptCount val="3"/>
                <c:pt idx="0">
                  <c:v>1533.8</c:v>
                </c:pt>
                <c:pt idx="1">
                  <c:v>3667.14</c:v>
                </c:pt>
                <c:pt idx="2">
                  <c:v>1205.46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80</a:t>
                    </a:r>
                  </a:p>
                  <a:p>
                    <a:r>
                      <a:t>1434.97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1373.78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Sheet1!$C$2:$C$4</c:f>
              <c:numCache>
                <c:formatCode>General</c:formatCode>
                <c:ptCount val="3"/>
                <c:pt idx="0">
                  <c:v>1434.97</c:v>
                </c:pt>
                <c:pt idx="2">
                  <c:v>1373.78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Sheet1!$D$2:$D$4</c:f>
              <c:numCache>
                <c:formatCode>General</c:formatCode>
                <c:ptCount val="3"/>
                <c:pt idx="0">
                  <c:v>1788.33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Sheet1!$E$2:$E$4</c:f>
              <c:numCache>
                <c:formatCode>General</c:formatCode>
                <c:ptCount val="3"/>
                <c:pt idx="0">
                  <c:v>741.39</c:v>
                </c:pt>
                <c:pt idx="2">
                  <c:v>690.37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80</c:v>
                </c:pt>
                <c:pt idx="1">
                  <c:v/>
                </c:pt>
                <c:pt idx="2">
                  <c:v>IX 100</c:v>
                </c:pt>
              </c:strCache>
            </c:strRef>
          </c:cat>
          <c:val>
            <c:numRef>
              <c:f>Sheet1!$F$2:$F$4</c:f>
              <c:numCache>
                <c:formatCode>General</c:formatCode>
                <c:ptCount val="3"/>
                <c:pt idx="0">
                  <c:v>8870.36</c:v>
                </c:pt>
                <c:pt idx="1">
                  <c:v>3257.03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70.8636"/>
          <c:min val="689.86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Sheet1!$B$2:$B$4</c:f>
              <c:numCache>
                <c:formatCode>General</c:formatCode>
                <c:ptCount val="3"/>
                <c:pt idx="0">
                  <c:v>1533.8</c:v>
                </c:pt>
                <c:pt idx="1">
                  <c:v>3667.14</c:v>
                </c:pt>
                <c:pt idx="2">
                  <c:v>1205.46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263</a:t>
                    </a:r>
                  </a:p>
                  <a:p>
                    <a:r>
                      <a:t>4707.87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Sheet1!$C$2:$C$4</c:f>
              <c:numCache>
                <c:formatCode>General</c:formatCode>
                <c:ptCount val="3"/>
                <c:pt idx="0">
                  <c:v>4707.87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Sheet1!$D$2:$D$4</c:f>
              <c:numCache>
                <c:formatCode>General</c:formatCode>
                <c:ptCount val="3"/>
                <c:pt idx="0">
                  <c:v>1788.33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Sheet1!$E$2:$E$4</c:f>
              <c:numCache>
                <c:formatCode>General</c:formatCode>
                <c:ptCount val="3"/>
                <c:pt idx="0">
                  <c:v>741.39</c:v>
                </c:pt>
                <c:pt idx="2">
                  <c:v>690.37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Neutrogena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263</c:v>
                </c:pt>
                <c:pt idx="1">
                  <c:v/>
                </c:pt>
                <c:pt idx="2">
                  <c:v/>
                </c:pt>
              </c:strCache>
            </c:strRef>
          </c:cat>
          <c:val>
            <c:numRef>
              <c:f>Sheet1!$F$2:$F$4</c:f>
              <c:numCache>
                <c:formatCode>General</c:formatCode>
                <c:ptCount val="3"/>
                <c:pt idx="0">
                  <c:v>8870.36</c:v>
                </c:pt>
                <c:pt idx="1">
                  <c:v>3257.03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870.8636"/>
          <c:min val="689.869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Sheet1!$B$2:$B$3</c:f>
              <c:numCache>
                <c:formatCode>General</c:formatCode>
                <c:ptCount val="2"/>
                <c:pt idx="0">
                  <c:v>1699.03</c:v>
                </c:pt>
                <c:pt idx="1">
                  <c:v>45712.75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18</a:t>
                    </a:r>
                  </a:p>
                  <a:p>
                    <a:r>
                      <a:t>1229.11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Sheet1!$C$2:$C$3</c:f>
              <c:numCache>
                <c:formatCode>General</c:formatCode>
                <c:ptCount val="2"/>
                <c:pt idx="0">
                  <c:v>1229.11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Sheet1!$D$2:$D$3</c:f>
              <c:numCache>
                <c:formatCode>General</c:formatCode>
                <c:ptCount val="2"/>
                <c:pt idx="0">
                  <c:v>6947.6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Sheet1!$E$2:$E$3</c:f>
              <c:numCache>
                <c:formatCode>General</c:formatCode>
                <c:ptCount val="2"/>
                <c:pt idx="1">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18</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713.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1699.03</c:v>
                </c:pt>
                <c:pt idx="1">
                  <c:v>45712.75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2035.13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2035.13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6947.6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5713.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Sheet1!$B$2:$B$5</c:f>
              <c:numCache>
                <c:formatCode>General</c:formatCode>
                <c:ptCount val="4"/>
                <c:pt idx="0">
                  <c:v>1598.77</c:v>
                </c:pt>
                <c:pt idx="1">
                  <c:v>1094.98</c:v>
                </c:pt>
                <c:pt idx="2">
                  <c:v>558.19</c:v>
                </c:pt>
                <c:pt idx="3">
                  <c:v>6026.64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1247.48</a:t>
                    </a:r>
                  </a:p>
                </c:rich>
              </c:tx>
              <c:dLblPos val="l"/>
              <c:showLegendKey val="0"/>
              <c:showVal val="1"/>
              <c:showCatName val="0"/>
              <c:showSerName val="0"/>
              <c:showPercent val="0"/>
              <c:showBubbleSize val="0"/>
            </c:dLbl>
            <c:dLbl>
              <c:idx val="1"/>
              <c:tx>
                <c:rich>
                  <a:bodyPr/>
                  <a:lstStyle/>
                  <a:p>
                    <a:r>
                      <a:t>IX 100</a:t>
                    </a:r>
                  </a:p>
                  <a:p>
                    <a:r>
                      <a:t>1141.92</a:t>
                    </a:r>
                  </a:p>
                </c:rich>
              </c:tx>
              <c:dLblPos val="l"/>
              <c:showLegendKey val="0"/>
              <c:showVal val="1"/>
              <c:showCatName val="0"/>
              <c:showSerName val="0"/>
              <c:showPercent val="0"/>
              <c:showBubbleSize val="0"/>
            </c:dLbl>
            <c:dLbl>
              <c:idx val="2"/>
              <c:tx>
                <c:rich>
                  <a:bodyPr/>
                  <a:lstStyle/>
                  <a:p>
                    <a:r>
                      <a:t>IX 100</a:t>
                    </a:r>
                  </a:p>
                  <a:p>
                    <a:r>
                      <a:t>705.32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Sheet1!$C$2:$C$5</c:f>
              <c:numCache>
                <c:formatCode>General</c:formatCode>
                <c:ptCount val="4"/>
                <c:pt idx="0">
                  <c:v>1247.48</c:v>
                </c:pt>
                <c:pt idx="1">
                  <c:v>1141.92</c:v>
                </c:pt>
                <c:pt idx="2">
                  <c:v>705.32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Sheet1!$D$2:$D$5</c:f>
              <c:numCache>
                <c:formatCode>General</c:formatCode>
                <c:ptCount val="4"/>
                <c:pt idx="0">
                  <c:v>1694.46</c:v>
                </c:pt>
                <c:pt idx="1">
                  <c:v>1259.12</c:v>
                </c:pt>
                <c:pt idx="2">
                  <c:v>581.4</c:v>
                </c:pt>
                <c:pt idx="3">
                  <c:v>1452.25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Sheet1!$E$2:$E$5</c:f>
              <c:numCache>
                <c:formatCode>General</c:formatCode>
                <c:ptCount val="4"/>
                <c:pt idx="0">
                  <c:v>10020.58</c:v>
                </c:pt>
                <c:pt idx="2">
                  <c:v>5380.0</c:v>
                </c:pt>
                <c:pt idx="3">
                  <c:v>12611.6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Sheet1!$F$2:$F$5</c:f>
              <c:numCache>
                <c:formatCode>General</c:formatCode>
                <c:ptCount val="4"/>
                <c:pt idx="0">
                  <c:v>7066.39</c:v>
                </c:pt>
                <c:pt idx="3">
                  <c:v>10575.65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12.1034"/>
          <c:min val="557.686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Sheet1!$B$2:$B$3</c:f>
              <c:numCache>
                <c:formatCode>General</c:formatCode>
                <c:ptCount val="2"/>
                <c:pt idx="0">
                  <c:v>1194.85</c:v>
                </c:pt>
                <c:pt idx="1">
                  <c:v>1964.34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49</a:t>
                    </a:r>
                  </a:p>
                  <a:p>
                    <a:r>
                      <a:t>756.28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Sheet1!$C$2:$C$3</c:f>
              <c:numCache>
                <c:formatCode>General</c:formatCode>
                <c:ptCount val="2"/>
                <c:pt idx="0">
                  <c:v>756.28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Sheet1!$D$2:$D$3</c:f>
              <c:numCache>
                <c:formatCode>General</c:formatCode>
                <c:ptCount val="2"/>
                <c:pt idx="0">
                  <c:v>1549.69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Sheet1!$E$2:$E$3</c:f>
              <c:numCache>
                <c:formatCode>General</c:formatCode>
                <c:ptCount val="2"/>
                <c:pt idx="0">
                  <c:v>621.74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Sheet1!$F$2:$F$3</c:f>
              <c:numCache>
                <c:formatCode>General</c:formatCode>
                <c:ptCount val="2"/>
                <c:pt idx="1">
                  <c:v>3023.38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23.8833"/>
          <c:min val="621.240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Sheet1!$B$2:$B$3</c:f>
              <c:numCache>
                <c:formatCode>General</c:formatCode>
                <c:ptCount val="2"/>
                <c:pt idx="0">
                  <c:v>1194.85</c:v>
                </c:pt>
                <c:pt idx="1">
                  <c:v>1964.34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86</a:t>
                    </a:r>
                  </a:p>
                  <a:p>
                    <a:r>
                      <a:t>1337.32</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Sheet1!$C$2:$C$3</c:f>
              <c:numCache>
                <c:formatCode>General</c:formatCode>
                <c:ptCount val="2"/>
                <c:pt idx="0">
                  <c:v>1337.32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Sheet1!$D$2:$D$3</c:f>
              <c:numCache>
                <c:formatCode>General</c:formatCode>
                <c:ptCount val="2"/>
                <c:pt idx="0">
                  <c:v>1549.69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Sheet1!$E$2:$E$3</c:f>
              <c:numCache>
                <c:formatCode>General</c:formatCode>
                <c:ptCount val="2"/>
                <c:pt idx="0">
                  <c:v>621.74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86</c:v>
                </c:pt>
                <c:pt idx="1">
                  <c:v/>
                </c:pt>
              </c:strCache>
            </c:strRef>
          </c:cat>
          <c:val>
            <c:numRef>
              <c:f>Sheet1!$F$2:$F$3</c:f>
              <c:numCache>
                <c:formatCode>General</c:formatCode>
                <c:ptCount val="2"/>
                <c:pt idx="1">
                  <c:v>3023.38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23.8833"/>
          <c:min val="621.240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Sheet1!$B$2:$B$4</c:f>
              <c:numCache>
                <c:formatCode>General</c:formatCode>
                <c:ptCount val="3"/>
                <c:pt idx="0">
                  <c:v>1565.25</c:v>
                </c:pt>
                <c:pt idx="1">
                  <c:v>5237.47</c:v>
                </c:pt>
                <c:pt idx="2">
                  <c:v>1174.0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1349.23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1300.47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Sheet1!$C$2:$C$4</c:f>
              <c:numCache>
                <c:formatCode>General</c:formatCode>
                <c:ptCount val="3"/>
                <c:pt idx="0">
                  <c:v>1349.23</c:v>
                </c:pt>
                <c:pt idx="2">
                  <c:v>1300.47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Sheet1!$D$2:$D$4</c:f>
              <c:numCache>
                <c:formatCode>General</c:formatCode>
                <c:ptCount val="3"/>
                <c:pt idx="0">
                  <c:v>1932.72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Sheet1!$E$2:$E$4</c:f>
              <c:numCache>
                <c:formatCode>General</c:formatCode>
                <c:ptCount val="3"/>
                <c:pt idx="0">
                  <c:v>9272.55</c:v>
                </c:pt>
                <c:pt idx="1">
                  <c:v>3655.95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Sheet1!$F$2:$F$4</c:f>
              <c:numCache>
                <c:formatCode>General</c:formatCode>
                <c:ptCount val="3"/>
                <c:pt idx="1">
                  <c:v>6422.78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73.0526"/>
          <c:min val="1173.50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Sheet1!$B$2:$B$4</c:f>
              <c:numCache>
                <c:formatCode>General</c:formatCode>
                <c:ptCount val="3"/>
                <c:pt idx="0">
                  <c:v>1565.25</c:v>
                </c:pt>
                <c:pt idx="1">
                  <c:v>5237.47</c:v>
                </c:pt>
                <c:pt idx="2">
                  <c:v>1174.0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1294.05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1370.73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Sheet1!$C$2:$C$4</c:f>
              <c:numCache>
                <c:formatCode>General</c:formatCode>
                <c:ptCount val="3"/>
                <c:pt idx="0">
                  <c:v>1294.05</c:v>
                </c:pt>
                <c:pt idx="2">
                  <c:v>1370.73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Sheet1!$D$2:$D$4</c:f>
              <c:numCache>
                <c:formatCode>General</c:formatCode>
                <c:ptCount val="3"/>
                <c:pt idx="0">
                  <c:v>1932.72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Sheet1!$E$2:$E$4</c:f>
              <c:numCache>
                <c:formatCode>General</c:formatCode>
                <c:ptCount val="3"/>
                <c:pt idx="0">
                  <c:v>9272.55</c:v>
                </c:pt>
                <c:pt idx="1">
                  <c:v>3655.95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
                </c:pt>
                <c:pt idx="2">
                  <c:v>IX 100</c:v>
                </c:pt>
              </c:strCache>
            </c:strRef>
          </c:cat>
          <c:val>
            <c:numRef>
              <c:f>Sheet1!$F$2:$F$4</c:f>
              <c:numCache>
                <c:formatCode>General</c:formatCode>
                <c:ptCount val="3"/>
                <c:pt idx="1">
                  <c:v>6422.78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73.0526"/>
          <c:min val="1173.50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1565.25</c:v>
                </c:pt>
                <c:pt idx="1">
                  <c:v>5237.47</c:v>
                </c:pt>
                <c:pt idx="2">
                  <c:v>1174.0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4873.15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4873.15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1932.72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9272.55</c:v>
                </c:pt>
                <c:pt idx="1">
                  <c:v>3655.95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6422.78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73.0526"/>
          <c:min val="1173.50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Sheet1!$B$2:$B$3</c:f>
              <c:numCache>
                <c:formatCode>General</c:formatCode>
                <c:ptCount val="2"/>
                <c:pt idx="0">
                  <c:v>1913.35</c:v>
                </c:pt>
                <c:pt idx="1">
                  <c:v>12539.84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13</a:t>
                    </a:r>
                  </a:p>
                  <a:p>
                    <a:r>
                      <a:t>1047.8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Sheet1!$C$2:$C$3</c:f>
              <c:numCache>
                <c:formatCode>General</c:formatCode>
                <c:ptCount val="2"/>
                <c:pt idx="0">
                  <c:v>1047.8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Sheet1!$D$2:$D$3</c:f>
              <c:numCache>
                <c:formatCode>General</c:formatCode>
                <c:ptCount val="2"/>
                <c:pt idx="0">
                  <c:v>8248.96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Sheet1!$E$2:$E$3</c:f>
              <c:numCache>
                <c:formatCode>General</c:formatCode>
                <c:ptCount val="2"/>
                <c:pt idx="1">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13</c:v>
                </c:pt>
                <c:pt idx="1">
                  <c:v/>
                </c:pt>
              </c:strCache>
            </c:strRef>
          </c:cat>
          <c:val>
            <c:numRef>
              <c:f>Sheet1!$F$2:$F$3</c:f>
              <c:numCache>
                <c:formatCode>General</c:formatCode>
                <c:ptCount val="2"/>
                <c:pt idx="1">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047.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1913.35</c:v>
                </c:pt>
                <c:pt idx="1">
                  <c:v>12539.84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1789.45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1789.45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8248.96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788.951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Sheet1!$B$2:$B$3</c:f>
              <c:numCache>
                <c:formatCode>General</c:formatCode>
                <c:ptCount val="2"/>
                <c:pt idx="0">
                  <c:v>1207.36</c:v>
                </c:pt>
                <c:pt idx="1">
                  <c:v>2864.44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49</a:t>
                    </a:r>
                  </a:p>
                  <a:p>
                    <a:r>
                      <a:t>803.44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Sheet1!$C$2:$C$3</c:f>
              <c:numCache>
                <c:formatCode>General</c:formatCode>
                <c:ptCount val="2"/>
                <c:pt idx="0">
                  <c:v>803.44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Sheet1!$D$2:$D$3</c:f>
              <c:numCache>
                <c:formatCode>General</c:formatCode>
                <c:ptCount val="2"/>
                <c:pt idx="0">
                  <c:v>1654.6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Sheet1!$E$2:$E$3</c:f>
              <c:numCache>
                <c:formatCode>General</c:formatCode>
                <c:ptCount val="2"/>
                <c:pt idx="0">
                  <c:v>635.98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49</c:v>
                </c:pt>
                <c:pt idx="1">
                  <c:v/>
                </c:pt>
              </c:strCache>
            </c:strRef>
          </c:cat>
          <c:val>
            <c:numRef>
              <c:f>Sheet1!$F$2:$F$3</c:f>
              <c:numCache>
                <c:formatCode>General</c:formatCode>
                <c:ptCount val="2"/>
                <c:pt idx="0">
                  <c:v>631.95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64.94"/>
          <c:min val="631.4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Sheet1!$B$2:$B$3</c:f>
              <c:numCache>
                <c:formatCode>General</c:formatCode>
                <c:ptCount val="2"/>
                <c:pt idx="0">
                  <c:v>1207.36</c:v>
                </c:pt>
                <c:pt idx="1">
                  <c:v>2864.44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84</a:t>
                    </a:r>
                  </a:p>
                  <a:p>
                    <a:r>
                      <a:t>1384.1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Sheet1!$C$2:$C$3</c:f>
              <c:numCache>
                <c:formatCode>General</c:formatCode>
                <c:ptCount val="2"/>
                <c:pt idx="0">
                  <c:v>1384.1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Sheet1!$D$2:$D$3</c:f>
              <c:numCache>
                <c:formatCode>General</c:formatCode>
                <c:ptCount val="2"/>
                <c:pt idx="0">
                  <c:v>1654.6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Sheet1!$E$2:$E$3</c:f>
              <c:numCache>
                <c:formatCode>General</c:formatCode>
                <c:ptCount val="2"/>
                <c:pt idx="0">
                  <c:v>635.98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Nuvel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84</c:v>
                </c:pt>
                <c:pt idx="1">
                  <c:v/>
                </c:pt>
              </c:strCache>
            </c:strRef>
          </c:cat>
          <c:val>
            <c:numRef>
              <c:f>Sheet1!$F$2:$F$3</c:f>
              <c:numCache>
                <c:formatCode>General</c:formatCode>
                <c:ptCount val="2"/>
                <c:pt idx="0">
                  <c:v>631.95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64.94"/>
          <c:min val="631.4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Sheet1!$B$2:$B$4</c:f>
              <c:numCache>
                <c:formatCode>General</c:formatCode>
                <c:ptCount val="3"/>
                <c:pt idx="0">
                  <c:v>1554.76</c:v>
                </c:pt>
                <c:pt idx="1">
                  <c:v>5339.27</c:v>
                </c:pt>
                <c:pt idx="2">
                  <c:v>1237.67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1377.59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1315.97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Sheet1!$C$2:$C$4</c:f>
              <c:numCache>
                <c:formatCode>General</c:formatCode>
                <c:ptCount val="3"/>
                <c:pt idx="0">
                  <c:v>1377.59</c:v>
                </c:pt>
                <c:pt idx="2">
                  <c:v>1315.97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Sheet1!$D$2:$D$4</c:f>
              <c:numCache>
                <c:formatCode>General</c:formatCode>
                <c:ptCount val="3"/>
                <c:pt idx="0">
                  <c:v>1965.83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Sheet1!$E$2:$E$4</c:f>
              <c:numCache>
                <c:formatCode>General</c:formatCode>
                <c:ptCount val="3"/>
                <c:pt idx="0">
                  <c:v>8666.14</c:v>
                </c:pt>
                <c:pt idx="1">
                  <c:v>3962.32</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Sheet1!$F$2:$F$4</c:f>
              <c:numCache>
                <c:formatCode>General</c:formatCode>
                <c:ptCount val="3"/>
                <c:pt idx="1">
                  <c:v>6432.5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66.6389"/>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76</c:v>
                </c:pt>
                <c:pt idx="2">
                  <c:v>IX 100</c:v>
                </c:pt>
                <c:pt idx="3">
                  <c:v>IX 0</c:v>
                </c:pt>
              </c:strCache>
            </c:strRef>
          </c:cat>
          <c:val>
            <c:numRef>
              <c:f>Sheet1!$B$2:$B$5</c:f>
              <c:numCache>
                <c:formatCode>General</c:formatCode>
                <c:ptCount val="4"/>
                <c:pt idx="0">
                  <c:v>1598.77</c:v>
                </c:pt>
                <c:pt idx="1">
                  <c:v>1094.98</c:v>
                </c:pt>
                <c:pt idx="2">
                  <c:v>558.19</c:v>
                </c:pt>
                <c:pt idx="3">
                  <c:v>6026.64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75</a:t>
                    </a:r>
                  </a:p>
                  <a:p>
                    <a:r>
                      <a:t>1264.47</a:t>
                    </a:r>
                  </a:p>
                </c:rich>
              </c:tx>
              <c:dLblPos val="l"/>
              <c:showLegendKey val="0"/>
              <c:showVal val="1"/>
              <c:showCatName val="0"/>
              <c:showSerName val="0"/>
              <c:showPercent val="0"/>
              <c:showBubbleSize val="0"/>
            </c:dLbl>
            <c:dLbl>
              <c:idx val="1"/>
              <c:tx>
                <c:rich>
                  <a:bodyPr/>
                  <a:lstStyle/>
                  <a:p>
                    <a:r>
                      <a:t>IX 76</a:t>
                    </a:r>
                  </a:p>
                  <a:p>
                    <a:r>
                      <a:t>951.14</a:t>
                    </a:r>
                  </a:p>
                </c:rich>
              </c:tx>
              <c:dLblPos val="l"/>
              <c:showLegendKey val="0"/>
              <c:showVal val="1"/>
              <c:showCatName val="0"/>
              <c:showSerName val="0"/>
              <c:showPercent val="0"/>
              <c:showBubbleSize val="0"/>
            </c:dLbl>
            <c:dLbl>
              <c:idx val="2"/>
              <c:tx>
                <c:rich>
                  <a:bodyPr/>
                  <a:lstStyle/>
                  <a:p>
                    <a:r>
                      <a:t>IX 100</a:t>
                    </a:r>
                  </a:p>
                  <a:p>
                    <a:r>
                      <a:t>448.95</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76</c:v>
                </c:pt>
                <c:pt idx="2">
                  <c:v>IX 100</c:v>
                </c:pt>
                <c:pt idx="3">
                  <c:v>IX 0</c:v>
                </c:pt>
              </c:strCache>
            </c:strRef>
          </c:cat>
          <c:val>
            <c:numRef>
              <c:f>Sheet1!$C$2:$C$5</c:f>
              <c:numCache>
                <c:formatCode>General</c:formatCode>
                <c:ptCount val="4"/>
                <c:pt idx="0">
                  <c:v>1264.47</c:v>
                </c:pt>
                <c:pt idx="1">
                  <c:v>951.14</c:v>
                </c:pt>
                <c:pt idx="2">
                  <c:v>448.95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76</c:v>
                </c:pt>
                <c:pt idx="2">
                  <c:v>IX 100</c:v>
                </c:pt>
                <c:pt idx="3">
                  <c:v>IX 0</c:v>
                </c:pt>
              </c:strCache>
            </c:strRef>
          </c:cat>
          <c:val>
            <c:numRef>
              <c:f>Sheet1!$D$2:$D$5</c:f>
              <c:numCache>
                <c:formatCode>General</c:formatCode>
                <c:ptCount val="4"/>
                <c:pt idx="0">
                  <c:v>1694.46</c:v>
                </c:pt>
                <c:pt idx="1">
                  <c:v>1259.12</c:v>
                </c:pt>
                <c:pt idx="2">
                  <c:v>581.4</c:v>
                </c:pt>
                <c:pt idx="3">
                  <c:v>1452.25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76</c:v>
                </c:pt>
                <c:pt idx="2">
                  <c:v>IX 100</c:v>
                </c:pt>
                <c:pt idx="3">
                  <c:v>IX 0</c:v>
                </c:pt>
              </c:strCache>
            </c:strRef>
          </c:cat>
          <c:val>
            <c:numRef>
              <c:f>Sheet1!$E$2:$E$5</c:f>
              <c:numCache>
                <c:formatCode>General</c:formatCode>
                <c:ptCount val="4"/>
                <c:pt idx="0">
                  <c:v>10020.58</c:v>
                </c:pt>
                <c:pt idx="2">
                  <c:v>5380.0</c:v>
                </c:pt>
                <c:pt idx="3">
                  <c:v>12611.6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76</c:v>
                </c:pt>
                <c:pt idx="2">
                  <c:v>IX 100</c:v>
                </c:pt>
                <c:pt idx="3">
                  <c:v>IX 0</c:v>
                </c:pt>
              </c:strCache>
            </c:strRef>
          </c:cat>
          <c:val>
            <c:numRef>
              <c:f>Sheet1!$F$2:$F$5</c:f>
              <c:numCache>
                <c:formatCode>General</c:formatCode>
                <c:ptCount val="4"/>
                <c:pt idx="0">
                  <c:v>7066.39</c:v>
                </c:pt>
                <c:pt idx="3">
                  <c:v>10575.65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12.1034"/>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Sheet1!$B$2:$B$4</c:f>
              <c:numCache>
                <c:formatCode>General</c:formatCode>
                <c:ptCount val="3"/>
                <c:pt idx="0">
                  <c:v>1554.76</c:v>
                </c:pt>
                <c:pt idx="1">
                  <c:v>5339.27</c:v>
                </c:pt>
                <c:pt idx="2">
                  <c:v>1237.67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1362.3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1435.62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Sheet1!$C$2:$C$4</c:f>
              <c:numCache>
                <c:formatCode>General</c:formatCode>
                <c:ptCount val="3"/>
                <c:pt idx="0">
                  <c:v>1362.3</c:v>
                </c:pt>
                <c:pt idx="2">
                  <c:v>1435.62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Sheet1!$D$2:$D$4</c:f>
              <c:numCache>
                <c:formatCode>General</c:formatCode>
                <c:ptCount val="3"/>
                <c:pt idx="0">
                  <c:v>1965.83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Sheet1!$E$2:$E$4</c:f>
              <c:numCache>
                <c:formatCode>General</c:formatCode>
                <c:ptCount val="3"/>
                <c:pt idx="0">
                  <c:v>8666.14</c:v>
                </c:pt>
                <c:pt idx="1">
                  <c:v>3962.32</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
                </c:pt>
                <c:pt idx="2">
                  <c:v>IX 100</c:v>
                </c:pt>
              </c:strCache>
            </c:strRef>
          </c:cat>
          <c:val>
            <c:numRef>
              <c:f>Sheet1!$F$2:$F$4</c:f>
              <c:numCache>
                <c:formatCode>General</c:formatCode>
                <c:ptCount val="3"/>
                <c:pt idx="1">
                  <c:v>6432.5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66.6389"/>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Sheet1!$B$2:$B$4</c:f>
              <c:numCache>
                <c:formatCode>General</c:formatCode>
                <c:ptCount val="3"/>
                <c:pt idx="0">
                  <c:v>1554.76</c:v>
                </c:pt>
                <c:pt idx="1">
                  <c:v>5339.27</c:v>
                </c:pt>
                <c:pt idx="2">
                  <c:v>1237.67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253</a:t>
                    </a:r>
                  </a:p>
                  <a:p>
                    <a:r>
                      <a:t>4967.24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Sheet1!$C$2:$C$4</c:f>
              <c:numCache>
                <c:formatCode>General</c:formatCode>
                <c:ptCount val="3"/>
                <c:pt idx="0">
                  <c:v>4967.24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Sheet1!$D$2:$D$4</c:f>
              <c:numCache>
                <c:formatCode>General</c:formatCode>
                <c:ptCount val="3"/>
                <c:pt idx="0">
                  <c:v>1965.83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Sheet1!$E$2:$E$4</c:f>
              <c:numCache>
                <c:formatCode>General</c:formatCode>
                <c:ptCount val="3"/>
                <c:pt idx="0">
                  <c:v>8666.14</c:v>
                </c:pt>
                <c:pt idx="1">
                  <c:v>3962.32</c:v>
                </c:pt>
                <c:pt idx="2">
                  <c:v>254.82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253</c:v>
                </c:pt>
                <c:pt idx="1">
                  <c:v/>
                </c:pt>
                <c:pt idx="2">
                  <c:v/>
                </c:pt>
              </c:strCache>
            </c:strRef>
          </c:cat>
          <c:val>
            <c:numRef>
              <c:f>Sheet1!$F$2:$F$4</c:f>
              <c:numCache>
                <c:formatCode>General</c:formatCode>
                <c:ptCount val="3"/>
                <c:pt idx="1">
                  <c:v>6432.5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666.6389"/>
          <c:min val="254.323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14</c:v>
                </c:pt>
                <c:pt idx="1">
                  <c:v/>
                </c:pt>
              </c:strCache>
            </c:strRef>
          </c:cat>
          <c:val>
            <c:numRef>
              <c:f>Sheet1!$B$2:$B$3</c:f>
              <c:numCache>
                <c:formatCode>General</c:formatCode>
                <c:ptCount val="2"/>
                <c:pt idx="0">
                  <c:v>1793.75</c:v>
                </c:pt>
                <c:pt idx="1">
                  <c:v>13434.12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14</a:t>
                    </a:r>
                  </a:p>
                  <a:p>
                    <a:r>
                      <a:t>1110.67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14</c:v>
                </c:pt>
                <c:pt idx="1">
                  <c:v/>
                </c:pt>
              </c:strCache>
            </c:strRef>
          </c:cat>
          <c:val>
            <c:numRef>
              <c:f>Sheet1!$C$2:$C$3</c:f>
              <c:numCache>
                <c:formatCode>General</c:formatCode>
                <c:ptCount val="2"/>
                <c:pt idx="0">
                  <c:v>1110.67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14</c:v>
                </c:pt>
                <c:pt idx="1">
                  <c:v/>
                </c:pt>
              </c:strCache>
            </c:strRef>
          </c:cat>
          <c:val>
            <c:numRef>
              <c:f>Sheet1!$D$2:$D$3</c:f>
              <c:numCache>
                <c:formatCode>General</c:formatCode>
                <c:ptCount val="2"/>
                <c:pt idx="0">
                  <c:v>8051.53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14</c:v>
                </c:pt>
                <c:pt idx="1">
                  <c:v/>
                </c:pt>
              </c:strCache>
            </c:strRef>
          </c:cat>
          <c:val>
            <c:numRef>
              <c:f>Sheet1!$E$2:$E$3</c:f>
              <c:numCache>
                <c:formatCode>General</c:formatCode>
                <c:ptCount val="2"/>
                <c:pt idx="1">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14</c:v>
                </c:pt>
                <c:pt idx="1">
                  <c:v/>
                </c:pt>
              </c:strCache>
            </c:strRef>
          </c:cat>
          <c:val>
            <c:numRef>
              <c:f>Sheet1!$F$2:$F$3</c:f>
              <c:numCache>
                <c:formatCode>General</c:formatCode>
                <c:ptCount val="2"/>
                <c:pt idx="1">
                  <c:v>23583.33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83.8333"/>
          <c:min val="1110.16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1793.75</c:v>
                </c:pt>
                <c:pt idx="1">
                  <c:v>13434.12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1741.83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1741.83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8051.53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pt idx="1">
                  <c:v>23583.33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83.8333"/>
          <c:min val="1741.325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Sheet1!$B$2:$B$3</c:f>
              <c:numCache>
                <c:formatCode>General</c:formatCode>
                <c:ptCount val="2"/>
                <c:pt idx="0">
                  <c:v>1204.3</c:v>
                </c:pt>
                <c:pt idx="1">
                  <c:v>2732.88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50</a:t>
                    </a:r>
                  </a:p>
                  <a:p>
                    <a:r>
                      <a:t>839.9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Sheet1!$C$2:$C$3</c:f>
              <c:numCache>
                <c:formatCode>General</c:formatCode>
                <c:ptCount val="2"/>
                <c:pt idx="0">
                  <c:v>839.9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Sheet1!$D$2:$D$3</c:f>
              <c:numCache>
                <c:formatCode>General</c:formatCode>
                <c:ptCount val="2"/>
                <c:pt idx="0">
                  <c:v>1676.25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Sheet1!$E$2:$E$3</c:f>
              <c:numCache>
                <c:formatCode>General</c:formatCode>
                <c:ptCount val="2"/>
                <c:pt idx="0">
                  <c:v>616.04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Sheet1!$F$2:$F$3</c:f>
              <c:numCache>
                <c:formatCode>General</c:formatCode>
                <c:ptCount val="2"/>
                <c:pt idx="1">
                  <c:v>5320.17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320.6724"/>
          <c:min val="615.54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Sheet1!$B$2:$B$3</c:f>
              <c:numCache>
                <c:formatCode>General</c:formatCode>
                <c:ptCount val="2"/>
                <c:pt idx="0">
                  <c:v>1204.3</c:v>
                </c:pt>
                <c:pt idx="1">
                  <c:v>2732.88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85</a:t>
                    </a:r>
                  </a:p>
                  <a:p>
                    <a:r>
                      <a:t>1433.16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Sheet1!$C$2:$C$3</c:f>
              <c:numCache>
                <c:formatCode>General</c:formatCode>
                <c:ptCount val="2"/>
                <c:pt idx="0">
                  <c:v>1433.16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Sheet1!$D$2:$D$3</c:f>
              <c:numCache>
                <c:formatCode>General</c:formatCode>
                <c:ptCount val="2"/>
                <c:pt idx="0">
                  <c:v>1676.25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Sheet1!$E$2:$E$3</c:f>
              <c:numCache>
                <c:formatCode>General</c:formatCode>
                <c:ptCount val="2"/>
                <c:pt idx="0">
                  <c:v>616.04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85</c:v>
                </c:pt>
                <c:pt idx="1">
                  <c:v/>
                </c:pt>
              </c:strCache>
            </c:strRef>
          </c:cat>
          <c:val>
            <c:numRef>
              <c:f>Sheet1!$F$2:$F$3</c:f>
              <c:numCache>
                <c:formatCode>General</c:formatCode>
                <c:ptCount val="2"/>
                <c:pt idx="1">
                  <c:v>5320.17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320.6724"/>
          <c:min val="615.541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Sheet1!$B$2:$B$4</c:f>
              <c:numCache>
                <c:formatCode>General</c:formatCode>
                <c:ptCount val="3"/>
                <c:pt idx="0">
                  <c:v>1656.39</c:v>
                </c:pt>
                <c:pt idx="1">
                  <c:v>4624.22</c:v>
                </c:pt>
                <c:pt idx="2">
                  <c:v>1321.84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1380.39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1320.2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Sheet1!$C$2:$C$4</c:f>
              <c:numCache>
                <c:formatCode>General</c:formatCode>
                <c:ptCount val="3"/>
                <c:pt idx="0">
                  <c:v>1380.39</c:v>
                </c:pt>
                <c:pt idx="2">
                  <c:v>1320.2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Sheet1!$D$2:$D$4</c:f>
              <c:numCache>
                <c:formatCode>General</c:formatCode>
                <c:ptCount val="3"/>
                <c:pt idx="0">
                  <c:v>1985.41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Sheet1!$E$2:$E$4</c:f>
              <c:numCache>
                <c:formatCode>General</c:formatCode>
                <c:ptCount val="3"/>
                <c:pt idx="0">
                  <c:v>8251.58</c:v>
                </c:pt>
                <c:pt idx="1">
                  <c:v>3836.98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
                </c:pt>
                <c:pt idx="2">
                  <c:v>IX 100</c:v>
                </c:pt>
              </c:strCache>
            </c:strRef>
          </c:cat>
          <c:val>
            <c:numRef>
              <c:f>Sheet1!$F$2:$F$4</c:f>
              <c:numCache>
                <c:formatCode>General</c:formatCode>
                <c:ptCount val="3"/>
                <c:pt idx="1">
                  <c:v>6790.79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52.0758"/>
          <c:min val="1319.69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Sheet1!$B$2:$B$4</c:f>
              <c:numCache>
                <c:formatCode>General</c:formatCode>
                <c:ptCount val="3"/>
                <c:pt idx="0">
                  <c:v>1656.39</c:v>
                </c:pt>
                <c:pt idx="1">
                  <c:v>4624.22</c:v>
                </c:pt>
                <c:pt idx="2">
                  <c:v>1321.84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1423.27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1491.11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Sheet1!$C$2:$C$4</c:f>
              <c:numCache>
                <c:formatCode>General</c:formatCode>
                <c:ptCount val="3"/>
                <c:pt idx="0">
                  <c:v>1423.27</c:v>
                </c:pt>
                <c:pt idx="2">
                  <c:v>1491.11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Sheet1!$D$2:$D$4</c:f>
              <c:numCache>
                <c:formatCode>General</c:formatCode>
                <c:ptCount val="3"/>
                <c:pt idx="0">
                  <c:v>1985.41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Sheet1!$E$2:$E$4</c:f>
              <c:numCache>
                <c:formatCode>General</c:formatCode>
                <c:ptCount val="3"/>
                <c:pt idx="0">
                  <c:v>8251.58</c:v>
                </c:pt>
                <c:pt idx="1">
                  <c:v>3836.98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
                </c:pt>
                <c:pt idx="2">
                  <c:v>IX 100</c:v>
                </c:pt>
              </c:strCache>
            </c:strRef>
          </c:cat>
          <c:val>
            <c:numRef>
              <c:f>Sheet1!$F$2:$F$4</c:f>
              <c:numCache>
                <c:formatCode>General</c:formatCode>
                <c:ptCount val="3"/>
                <c:pt idx="1">
                  <c:v>6790.79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52.0758"/>
          <c:min val="1321.33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1656.39</c:v>
                </c:pt>
                <c:pt idx="1">
                  <c:v>4624.22</c:v>
                </c:pt>
                <c:pt idx="2">
                  <c:v>1321.84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4993.8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4993.8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1985.41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8251.58</c:v>
                </c:pt>
                <c:pt idx="1">
                  <c:v>3836.98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6790.79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252.0758"/>
          <c:min val="1321.33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c:v>
                </c:pt>
                <c:pt idx="1">
                  <c:v/>
                </c:pt>
              </c:strCache>
            </c:strRef>
          </c:cat>
          <c:val>
            <c:numRef>
              <c:f>Sheet1!$B$2:$B$3</c:f>
              <c:numCache>
                <c:formatCode>General</c:formatCode>
                <c:ptCount val="2"/>
                <c:pt idx="0">
                  <c:v>1813.65</c:v>
                </c:pt>
                <c:pt idx="1">
                  <c:v>115063.5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a:t>
                    </a:r>
                  </a:p>
                  <a:p>
                    <a:r>
                      <a:t>1575.5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c:v>
                </c:pt>
                <c:pt idx="1">
                  <c:v/>
                </c:pt>
              </c:strCache>
            </c:strRef>
          </c:cat>
          <c:val>
            <c:numRef>
              <c:f>Sheet1!$C$2:$C$3</c:f>
              <c:numCache>
                <c:formatCode>General</c:formatCode>
                <c:ptCount val="2"/>
                <c:pt idx="0">
                  <c:v>1575.5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c:v>
                </c:pt>
                <c:pt idx="1">
                  <c:v/>
                </c:pt>
              </c:strCache>
            </c:strRef>
          </c:cat>
          <c:val>
            <c:numRef>
              <c:f>Sheet1!$D$2:$D$3</c:f>
              <c:numCache>
                <c:formatCode>General</c:formatCode>
                <c:ptCount val="2"/>
                <c:pt idx="0">
                  <c:v>19846.75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c:v>
                </c:pt>
                <c:pt idx="1">
                  <c:v/>
                </c:pt>
              </c:strCache>
            </c:strRef>
          </c:cat>
          <c:val>
            <c:numRef>
              <c:f>Sheet1!$E$2:$E$3</c:f>
              <c:numCache>
                <c:formatCode>General</c:formatCode>
                <c:ptCount val="2"/>
                <c:pt idx="1">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5064.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255</c:v>
                </c:pt>
                <c:pt idx="1">
                  <c:v/>
                </c:pt>
                <c:pt idx="2">
                  <c:v/>
                </c:pt>
                <c:pt idx="3">
                  <c:v/>
                </c:pt>
              </c:strCache>
            </c:strRef>
          </c:cat>
          <c:val>
            <c:numRef>
              <c:f>Sheet1!$B$2:$B$5</c:f>
              <c:numCache>
                <c:formatCode>General</c:formatCode>
                <c:ptCount val="4"/>
                <c:pt idx="0">
                  <c:v>1598.77</c:v>
                </c:pt>
                <c:pt idx="1">
                  <c:v>1094.98</c:v>
                </c:pt>
                <c:pt idx="2">
                  <c:v>558.19</c:v>
                </c:pt>
                <c:pt idx="3">
                  <c:v>6026.64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255</a:t>
                    </a:r>
                  </a:p>
                  <a:p>
                    <a:r>
                      <a:t>4326.95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255</c:v>
                </c:pt>
                <c:pt idx="1">
                  <c:v/>
                </c:pt>
                <c:pt idx="2">
                  <c:v/>
                </c:pt>
                <c:pt idx="3">
                  <c:v/>
                </c:pt>
              </c:strCache>
            </c:strRef>
          </c:cat>
          <c:val>
            <c:numRef>
              <c:f>Sheet1!$C$2:$C$5</c:f>
              <c:numCache>
                <c:formatCode>General</c:formatCode>
                <c:ptCount val="4"/>
                <c:pt idx="0">
                  <c:v>4326.95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255</c:v>
                </c:pt>
                <c:pt idx="1">
                  <c:v/>
                </c:pt>
                <c:pt idx="2">
                  <c:v/>
                </c:pt>
                <c:pt idx="3">
                  <c:v/>
                </c:pt>
              </c:strCache>
            </c:strRef>
          </c:cat>
          <c:val>
            <c:numRef>
              <c:f>Sheet1!$D$2:$D$5</c:f>
              <c:numCache>
                <c:formatCode>General</c:formatCode>
                <c:ptCount val="4"/>
                <c:pt idx="0">
                  <c:v>1694.46</c:v>
                </c:pt>
                <c:pt idx="1">
                  <c:v>1259.12</c:v>
                </c:pt>
                <c:pt idx="2">
                  <c:v>581.4</c:v>
                </c:pt>
                <c:pt idx="3">
                  <c:v>1452.25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255</c:v>
                </c:pt>
                <c:pt idx="1">
                  <c:v/>
                </c:pt>
                <c:pt idx="2">
                  <c:v/>
                </c:pt>
                <c:pt idx="3">
                  <c:v/>
                </c:pt>
              </c:strCache>
            </c:strRef>
          </c:cat>
          <c:val>
            <c:numRef>
              <c:f>Sheet1!$E$2:$E$5</c:f>
              <c:numCache>
                <c:formatCode>General</c:formatCode>
                <c:ptCount val="4"/>
                <c:pt idx="0">
                  <c:v>10020.58</c:v>
                </c:pt>
                <c:pt idx="2">
                  <c:v>5380.0</c:v>
                </c:pt>
                <c:pt idx="3">
                  <c:v>12611.6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255</c:v>
                </c:pt>
                <c:pt idx="1">
                  <c:v/>
                </c:pt>
                <c:pt idx="2">
                  <c:v/>
                </c:pt>
                <c:pt idx="3">
                  <c:v/>
                </c:pt>
              </c:strCache>
            </c:strRef>
          </c:cat>
          <c:val>
            <c:numRef>
              <c:f>Sheet1!$F$2:$F$5</c:f>
              <c:numCache>
                <c:formatCode>General</c:formatCode>
                <c:ptCount val="4"/>
                <c:pt idx="0">
                  <c:v>7066.39</c:v>
                </c:pt>
                <c:pt idx="3">
                  <c:v>10575.65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12.1034"/>
          <c:min val="557.686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Sheet1!$B$2:$B$3</c:f>
              <c:numCache>
                <c:formatCode>General</c:formatCode>
                <c:ptCount val="2"/>
                <c:pt idx="0">
                  <c:v>1813.65</c:v>
                </c:pt>
                <c:pt idx="1">
                  <c:v>115063.5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1782.79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Sheet1!$C$2:$C$3</c:f>
              <c:numCache>
                <c:formatCode>General</c:formatCode>
                <c:ptCount val="2"/>
                <c:pt idx="0">
                  <c:v>1782.79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Mustela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Sheet1!$D$2:$D$3</c:f>
              <c:numCache>
                <c:formatCode>General</c:formatCode>
                <c:ptCount val="2"/>
                <c:pt idx="0">
                  <c:v>19846.75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Sheet1!$E$2:$E$3</c:f>
              <c:numCache>
                <c:formatCode>General</c:formatCode>
                <c:ptCount val="2"/>
                <c:pt idx="1">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100</c:v>
                </c:pt>
                <c:pt idx="1">
                  <c:v/>
                </c:pt>
              </c:strCache>
            </c:strRef>
          </c:cat>
          <c:val>
            <c:numRef>
              <c:f>Sheet1!$F$2:$F$3</c:f>
              <c:numCache>
                <c:formatCode>General</c:formatCode>
                <c:ptCount val="2"/>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5064.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Sheet1!$B$2:$B$3</c:f>
              <c:numCache>
                <c:formatCode>General</c:formatCode>
                <c:ptCount val="2"/>
                <c:pt idx="0">
                  <c:v>1332.2</c:v>
                </c:pt>
                <c:pt idx="1">
                  <c:v>1878.65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50</a:t>
                    </a:r>
                  </a:p>
                  <a:p>
                    <a:r>
                      <a:t>840.89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Sheet1!$C$2:$C$3</c:f>
              <c:numCache>
                <c:formatCode>General</c:formatCode>
                <c:ptCount val="2"/>
                <c:pt idx="0">
                  <c:v>840.89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Sheet1!$D$2:$D$3</c:f>
              <c:numCache>
                <c:formatCode>General</c:formatCode>
                <c:ptCount val="2"/>
                <c:pt idx="0">
                  <c:v>1678.63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Sheet1!$E$2:$E$3</c:f>
              <c:numCache>
                <c:formatCode>General</c:formatCode>
                <c:ptCount val="2"/>
                <c:pt idx="0">
                  <c:v>608.21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50</c:v>
                </c:pt>
                <c:pt idx="1">
                  <c:v/>
                </c:pt>
              </c:strCache>
            </c:strRef>
          </c:cat>
          <c:val>
            <c:numRef>
              <c:f>Sheet1!$F$2:$F$3</c:f>
              <c:numCache>
                <c:formatCode>General</c:formatCode>
                <c:ptCount val="2"/>
                <c:pt idx="1">
                  <c:v>10516.42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516.9167"/>
          <c:min val="607.705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Sheet1!$B$2:$B$3</c:f>
              <c:numCache>
                <c:formatCode>General</c:formatCode>
                <c:ptCount val="2"/>
                <c:pt idx="0">
                  <c:v>1332.2</c:v>
                </c:pt>
                <c:pt idx="1">
                  <c:v>1878.65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87</a:t>
                    </a:r>
                  </a:p>
                  <a:p>
                    <a:r>
                      <a:t>1464.13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Sheet1!$C$2:$C$3</c:f>
              <c:numCache>
                <c:formatCode>General</c:formatCode>
                <c:ptCount val="2"/>
                <c:pt idx="0">
                  <c:v>1464.13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Sheet1!$D$2:$D$3</c:f>
              <c:numCache>
                <c:formatCode>General</c:formatCode>
                <c:ptCount val="2"/>
                <c:pt idx="0">
                  <c:v>1678.63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Caribbean Beach</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Sheet1!$E$2:$E$3</c:f>
              <c:numCache>
                <c:formatCode>General</c:formatCode>
                <c:ptCount val="2"/>
                <c:pt idx="0">
                  <c:v>608.21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IX 87</c:v>
                </c:pt>
                <c:pt idx="1">
                  <c:v/>
                </c:pt>
              </c:strCache>
            </c:strRef>
          </c:cat>
          <c:val>
            <c:numRef>
              <c:f>Sheet1!$F$2:$F$3</c:f>
              <c:numCache>
                <c:formatCode>General</c:formatCode>
                <c:ptCount val="2"/>
                <c:pt idx="1">
                  <c:v>10516.42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516.9167"/>
          <c:min val="607.705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47</c:v>
                </c:pt>
              </c:strCache>
            </c:strRef>
          </c:cat>
          <c:val>
            <c:numRef>
              <c:f>Sheet1!$B$2:$B$6</c:f>
              <c:numCache>
                <c:formatCode>General</c:formatCode>
                <c:ptCount val="5"/>
                <c:pt idx="0">
                  <c:v>1740.63</c:v>
                </c:pt>
                <c:pt idx="1">
                  <c:v>1363.83</c:v>
                </c:pt>
                <c:pt idx="2">
                  <c:v>1412.98</c:v>
                </c:pt>
                <c:pt idx="3">
                  <c:v>1747.7</c:v>
                </c:pt>
                <c:pt idx="4">
                  <c:v>10745.72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1112.37</a:t>
                    </a:r>
                  </a:p>
                </c:rich>
              </c:tx>
              <c:dLblPos val="l"/>
              <c:showLegendKey val="0"/>
              <c:showVal val="1"/>
              <c:showCatName val="0"/>
              <c:showSerName val="0"/>
              <c:showPercent val="0"/>
              <c:showBubbleSize val="0"/>
            </c:dLbl>
            <c:dLbl>
              <c:idx val="1"/>
              <c:tx>
                <c:rich>
                  <a:bodyPr/>
                  <a:lstStyle/>
                  <a:p>
                    <a:r>
                      <a:t>IX 100</a:t>
                    </a:r>
                  </a:p>
                  <a:p>
                    <a:r>
                      <a:t>1240.83</a:t>
                    </a:r>
                  </a:p>
                </c:rich>
              </c:tx>
              <c:dLblPos val="l"/>
              <c:showLegendKey val="0"/>
              <c:showVal val="1"/>
              <c:showCatName val="0"/>
              <c:showSerName val="0"/>
              <c:showPercent val="0"/>
              <c:showBubbleSize val="0"/>
            </c:dLbl>
            <c:dLbl>
              <c:idx val="2"/>
              <c:tx>
                <c:rich>
                  <a:bodyPr/>
                  <a:lstStyle/>
                  <a:p>
                    <a:r>
                      <a:t>IX 100</a:t>
                    </a:r>
                  </a:p>
                  <a:p>
                    <a:r>
                      <a:t>1332.4</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47</a:t>
                    </a:r>
                  </a:p>
                  <a:p>
                    <a:r>
                      <a:t>5633.8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47</c:v>
                </c:pt>
              </c:strCache>
            </c:strRef>
          </c:cat>
          <c:val>
            <c:numRef>
              <c:f>Sheet1!$C$2:$C$6</c:f>
              <c:numCache>
                <c:formatCode>General</c:formatCode>
                <c:ptCount val="5"/>
                <c:pt idx="0">
                  <c:v>1112.37</c:v>
                </c:pt>
                <c:pt idx="1">
                  <c:v>1240.83</c:v>
                </c:pt>
                <c:pt idx="2">
                  <c:v>1332.4</c:v>
                </c:pt>
                <c:pt idx="4">
                  <c:v>5633.8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47</c:v>
                </c:pt>
              </c:strCache>
            </c:strRef>
          </c:cat>
          <c:val>
            <c:numRef>
              <c:f>Sheet1!$D$2:$D$6</c:f>
              <c:numCache>
                <c:formatCode>General</c:formatCode>
                <c:ptCount val="5"/>
                <c:pt idx="0">
                  <c:v>2420.97</c:v>
                </c:pt>
                <c:pt idx="1">
                  <c:v>1342.59</c:v>
                </c:pt>
                <c:pt idx="2">
                  <c:v>1443.52</c:v>
                </c:pt>
                <c:pt idx="3">
                  <c:v>1505.59</c:v>
                </c:pt>
                <c:pt idx="4">
                  <c:v>7151.54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47</c:v>
                </c:pt>
              </c:strCache>
            </c:strRef>
          </c:cat>
          <c:val>
            <c:numRef>
              <c:f>Sheet1!$E$2:$E$6</c:f>
              <c:numCache>
                <c:formatCode>General</c:formatCode>
                <c:ptCount val="5"/>
                <c:pt idx="0">
                  <c:v>12460.42</c:v>
                </c:pt>
                <c:pt idx="1">
                  <c:v>18957.85</c:v>
                </c:pt>
                <c:pt idx="2">
                  <c:v>6054.97</c:v>
                </c:pt>
                <c:pt idx="3">
                  <c:v>2460.71</c:v>
                </c:pt>
                <c:pt idx="4">
                  <c:v>14072.65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47</c:v>
                </c:pt>
              </c:strCache>
            </c:strRef>
          </c:cat>
          <c:val>
            <c:numRef>
              <c:f>Sheet1!$F$2:$F$6</c:f>
              <c:numCache>
                <c:formatCode>General</c:formatCode>
                <c:ptCount val="5"/>
                <c:pt idx="0">
                  <c:v>6166.62</c:v>
                </c:pt>
                <c:pt idx="1">
                  <c:v>6413.29</c:v>
                </c:pt>
                <c:pt idx="2">
                  <c:v>3880.57</c:v>
                </c:pt>
                <c:pt idx="3">
                  <c:v>11701.5</c:v>
                </c:pt>
                <c:pt idx="4">
                  <c:v>12082.33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958.3472"/>
          <c:min val="1111.8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IX 100</c:v>
                </c:pt>
                <c:pt idx="4">
                  <c:v/>
                </c:pt>
              </c:strCache>
            </c:strRef>
          </c:cat>
          <c:val>
            <c:numRef>
              <c:f>Sheet1!$B$2:$B$6</c:f>
              <c:numCache>
                <c:formatCode>General</c:formatCode>
                <c:ptCount val="5"/>
                <c:pt idx="0">
                  <c:v>14992.05</c:v>
                </c:pt>
                <c:pt idx="1">
                  <c:v>1060.36</c:v>
                </c:pt>
                <c:pt idx="2">
                  <c:v>10058.66</c:v>
                </c:pt>
                <c:pt idx="3">
                  <c:v>3377.73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826.59</a:t>
                    </a:r>
                  </a:p>
                </c:rich>
              </c:tx>
              <c:dLblPos val="l"/>
              <c:showLegendKey val="0"/>
              <c:showVal val="1"/>
              <c:showCatName val="0"/>
              <c:showSerName val="0"/>
              <c:showPercent val="0"/>
              <c:showBubbleSize val="0"/>
            </c:dLbl>
            <c:dLbl>
              <c:idx val="2"/>
              <c:tx>
                <c:rich>
                  <a:bodyPr/>
                  <a:lstStyle/>
                  <a:p>
                    <a:r>
                      <a:t>IX 8</a:t>
                    </a:r>
                  </a:p>
                  <a:p>
                    <a:r>
                      <a:t>1189.75</a:t>
                    </a:r>
                  </a:p>
                </c:rich>
              </c:tx>
              <c:dLblPos val="l"/>
              <c:showLegendKey val="0"/>
              <c:showVal val="1"/>
              <c:showCatName val="0"/>
              <c:showSerName val="0"/>
              <c:showPercent val="0"/>
              <c:showBubbleSize val="0"/>
            </c:dLbl>
            <c:dLbl>
              <c:idx val="3"/>
              <c:tx>
                <c:rich>
                  <a:bodyPr/>
                  <a:lstStyle/>
                  <a:p>
                    <a:r>
                      <a:t>IX 100</a:t>
                    </a:r>
                  </a:p>
                  <a:p>
                    <a:r>
                      <a:t>3377.73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IX 100</c:v>
                </c:pt>
                <c:pt idx="4">
                  <c:v/>
                </c:pt>
              </c:strCache>
            </c:strRef>
          </c:cat>
          <c:val>
            <c:numRef>
              <c:f>Sheet1!$C$2:$C$6</c:f>
              <c:numCache>
                <c:formatCode>General</c:formatCode>
                <c:ptCount val="5"/>
                <c:pt idx="1">
                  <c:v>826.59</c:v>
                </c:pt>
                <c:pt idx="2">
                  <c:v>1189.75</c:v>
                </c:pt>
                <c:pt idx="3">
                  <c:v>3377.73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IX 100</c:v>
                </c:pt>
                <c:pt idx="4">
                  <c:v/>
                </c:pt>
              </c:strCache>
            </c:strRef>
          </c:cat>
          <c:val>
            <c:numRef>
              <c:f>Sheet1!$D$2:$D$6</c:f>
              <c:numCache>
                <c:formatCode>General</c:formatCode>
                <c:ptCount val="5"/>
                <c:pt idx="0">
                  <c:v>14992.05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IX 100</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IX 100</c:v>
                </c:pt>
                <c:pt idx="4">
                  <c:v/>
                </c:pt>
              </c:strCache>
            </c:strRef>
          </c:cat>
          <c:val>
            <c:numRef>
              <c:f>Sheet1!$F$2:$F$6</c:f>
              <c:numCache>
                <c:formatCode>General</c:formatCode>
                <c:ptCount val="5"/>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826.094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46</c:v>
                </c:pt>
                <c:pt idx="2">
                  <c:v/>
                </c:pt>
                <c:pt idx="3">
                  <c:v>IX 124</c:v>
                </c:pt>
                <c:pt idx="4">
                  <c:v/>
                </c:pt>
              </c:strCache>
            </c:strRef>
          </c:cat>
          <c:val>
            <c:numRef>
              <c:f>Sheet1!$B$2:$B$6</c:f>
              <c:numCache>
                <c:formatCode>General</c:formatCode>
                <c:ptCount val="5"/>
                <c:pt idx="0">
                  <c:v>696.44</c:v>
                </c:pt>
                <c:pt idx="1">
                  <c:v>1315.27</c:v>
                </c:pt>
                <c:pt idx="2">
                  <c:v>1694.59</c:v>
                </c:pt>
                <c:pt idx="3">
                  <c:v>1438.59</c:v>
                </c:pt>
                <c:pt idx="4">
                  <c:v>39236.22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1057.88</a:t>
                    </a:r>
                  </a:p>
                </c:rich>
              </c:tx>
              <c:dLblPos val="l"/>
              <c:showLegendKey val="0"/>
              <c:showVal val="1"/>
              <c:showCatName val="0"/>
              <c:showSerName val="0"/>
              <c:showPercent val="0"/>
              <c:showBubbleSize val="0"/>
            </c:dLbl>
            <c:dLbl>
              <c:idx val="1"/>
              <c:tx>
                <c:rich>
                  <a:bodyPr/>
                  <a:lstStyle/>
                  <a:p>
                    <a:r>
                      <a:t>IX 46</a:t>
                    </a:r>
                  </a:p>
                  <a:p>
                    <a:r>
                      <a:t>596.55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124</a:t>
                    </a:r>
                  </a:p>
                  <a:p>
                    <a:r>
                      <a:t>1779.98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46</c:v>
                </c:pt>
                <c:pt idx="2">
                  <c:v/>
                </c:pt>
                <c:pt idx="3">
                  <c:v>IX 124</c:v>
                </c:pt>
                <c:pt idx="4">
                  <c:v/>
                </c:pt>
              </c:strCache>
            </c:strRef>
          </c:cat>
          <c:val>
            <c:numRef>
              <c:f>Sheet1!$C$2:$C$6</c:f>
              <c:numCache>
                <c:formatCode>General</c:formatCode>
                <c:ptCount val="5"/>
                <c:pt idx="0">
                  <c:v>1057.88</c:v>
                </c:pt>
                <c:pt idx="1">
                  <c:v>596.55</c:v>
                </c:pt>
                <c:pt idx="3">
                  <c:v>1779.98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46</c:v>
                </c:pt>
                <c:pt idx="2">
                  <c:v/>
                </c:pt>
                <c:pt idx="3">
                  <c:v>IX 124</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46</c:v>
                </c:pt>
                <c:pt idx="2">
                  <c:v/>
                </c:pt>
                <c:pt idx="3">
                  <c:v>IX 124</c:v>
                </c:pt>
                <c:pt idx="4">
                  <c:v/>
                </c:pt>
              </c:strCache>
            </c:strRef>
          </c:cat>
          <c:val>
            <c:numRef>
              <c:f>Sheet1!$E$2:$E$6</c:f>
              <c:numCache>
                <c:formatCode>General</c:formatCode>
                <c:ptCount val="5"/>
                <c:pt idx="1">
                  <c:v>2125.86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Beiersdorf</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46</c:v>
                </c:pt>
                <c:pt idx="2">
                  <c:v/>
                </c:pt>
                <c:pt idx="3">
                  <c:v>IX 124</c:v>
                </c:pt>
                <c:pt idx="4">
                  <c:v/>
                </c:pt>
              </c:strCache>
            </c:strRef>
          </c:cat>
          <c:val>
            <c:numRef>
              <c:f>Sheet1!$F$2:$F$6</c:f>
              <c:numCache>
                <c:formatCode>General</c:formatCode>
                <c:ptCount val="5"/>
                <c:pt idx="1">
                  <c:v>1287.65</c:v>
                </c:pt>
                <c:pt idx="2">
                  <c:v>1693.04</c:v>
                </c:pt>
                <c:pt idx="3">
                  <c:v>1433.42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9236.7222"/>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100</c:v>
                </c:pt>
                <c:pt idx="2">
                  <c:v/>
                </c:pt>
                <c:pt idx="3">
                  <c:v>IX 100</c:v>
                </c:pt>
                <c:pt idx="4">
                  <c:v>IX 74</c:v>
                </c:pt>
              </c:strCache>
            </c:strRef>
          </c:cat>
          <c:val>
            <c:numRef>
              <c:f>Sheet1!$B$2:$B$6</c:f>
              <c:numCache>
                <c:formatCode>General</c:formatCode>
                <c:ptCount val="5"/>
                <c:pt idx="0">
                  <c:v>1787.1</c:v>
                </c:pt>
                <c:pt idx="1">
                  <c:v>1382.53</c:v>
                </c:pt>
                <c:pt idx="2">
                  <c:v>1743.63</c:v>
                </c:pt>
                <c:pt idx="3">
                  <c:v>1380.8</c:v>
                </c:pt>
                <c:pt idx="4">
                  <c:v>10299.24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47</a:t>
                    </a:r>
                  </a:p>
                  <a:p>
                    <a:r>
                      <a:t>1118.06</a:t>
                    </a:r>
                  </a:p>
                </c:rich>
              </c:tx>
              <c:dLblPos val="l"/>
              <c:showLegendKey val="0"/>
              <c:showVal val="1"/>
              <c:showCatName val="0"/>
              <c:showSerName val="0"/>
              <c:showPercent val="0"/>
              <c:showBubbleSize val="0"/>
            </c:dLbl>
            <c:dLbl>
              <c:idx val="1"/>
              <c:tx>
                <c:rich>
                  <a:bodyPr/>
                  <a:lstStyle/>
                  <a:p>
                    <a:r>
                      <a:t>IX 100</a:t>
                    </a:r>
                  </a:p>
                  <a:p>
                    <a:r>
                      <a:t>1258.52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1251.11</a:t>
                    </a:r>
                  </a:p>
                </c:rich>
              </c:tx>
              <c:dLblPos val="l"/>
              <c:showLegendKey val="0"/>
              <c:showVal val="1"/>
              <c:showCatName val="0"/>
              <c:showSerName val="0"/>
              <c:showPercent val="0"/>
              <c:showBubbleSize val="0"/>
            </c:dLbl>
            <c:dLbl>
              <c:idx val="4"/>
              <c:tx>
                <c:rich>
                  <a:bodyPr/>
                  <a:lstStyle/>
                  <a:p>
                    <a:r>
                      <a:t>IX 74</a:t>
                    </a:r>
                  </a:p>
                  <a:p>
                    <a:r>
                      <a:t>5413.5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100</c:v>
                </c:pt>
                <c:pt idx="2">
                  <c:v/>
                </c:pt>
                <c:pt idx="3">
                  <c:v>IX 100</c:v>
                </c:pt>
                <c:pt idx="4">
                  <c:v>IX 74</c:v>
                </c:pt>
              </c:strCache>
            </c:strRef>
          </c:cat>
          <c:val>
            <c:numRef>
              <c:f>Sheet1!$C$2:$C$6</c:f>
              <c:numCache>
                <c:formatCode>General</c:formatCode>
                <c:ptCount val="5"/>
                <c:pt idx="0">
                  <c:v>1118.06</c:v>
                </c:pt>
                <c:pt idx="1">
                  <c:v>1258.52</c:v>
                </c:pt>
                <c:pt idx="3">
                  <c:v>1251.11</c:v>
                </c:pt>
                <c:pt idx="4">
                  <c:v>5413.5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100</c:v>
                </c:pt>
                <c:pt idx="2">
                  <c:v/>
                </c:pt>
                <c:pt idx="3">
                  <c:v>IX 100</c:v>
                </c:pt>
                <c:pt idx="4">
                  <c:v>IX 74</c:v>
                </c:pt>
              </c:strCache>
            </c:strRef>
          </c:cat>
          <c:val>
            <c:numRef>
              <c:f>Sheet1!$D$2:$D$6</c:f>
              <c:numCache>
                <c:formatCode>General</c:formatCode>
                <c:ptCount val="5"/>
                <c:pt idx="0">
                  <c:v>2396.92</c:v>
                </c:pt>
                <c:pt idx="1">
                  <c:v>1344.21</c:v>
                </c:pt>
                <c:pt idx="2">
                  <c:v>1528.72</c:v>
                </c:pt>
                <c:pt idx="3">
                  <c:v>1422.48</c:v>
                </c:pt>
                <c:pt idx="4">
                  <c:v>7316.3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100</c:v>
                </c:pt>
                <c:pt idx="2">
                  <c:v/>
                </c:pt>
                <c:pt idx="3">
                  <c:v>IX 100</c:v>
                </c:pt>
                <c:pt idx="4">
                  <c:v>IX 74</c:v>
                </c:pt>
              </c:strCache>
            </c:strRef>
          </c:cat>
          <c:val>
            <c:numRef>
              <c:f>Sheet1!$E$2:$E$6</c:f>
              <c:numCache>
                <c:formatCode>General</c:formatCode>
                <c:ptCount val="5"/>
                <c:pt idx="0">
                  <c:v>12474.58</c:v>
                </c:pt>
                <c:pt idx="1">
                  <c:v>14152.06</c:v>
                </c:pt>
                <c:pt idx="2">
                  <c:v>2401.76</c:v>
                </c:pt>
                <c:pt idx="3">
                  <c:v>5868.88</c:v>
                </c:pt>
                <c:pt idx="4">
                  <c:v>13543.19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100</c:v>
                </c:pt>
                <c:pt idx="2">
                  <c:v/>
                </c:pt>
                <c:pt idx="3">
                  <c:v>IX 100</c:v>
                </c:pt>
                <c:pt idx="4">
                  <c:v>IX 74</c:v>
                </c:pt>
              </c:strCache>
            </c:strRef>
          </c:cat>
          <c:val>
            <c:numRef>
              <c:f>Sheet1!$F$2:$F$6</c:f>
              <c:numCache>
                <c:formatCode>General</c:formatCode>
                <c:ptCount val="5"/>
                <c:pt idx="0">
                  <c:v>5762.44</c:v>
                </c:pt>
                <c:pt idx="1">
                  <c:v>6163.65</c:v>
                </c:pt>
                <c:pt idx="2">
                  <c:v>12296.72</c:v>
                </c:pt>
                <c:pt idx="4">
                  <c:v>12910.29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152.564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Sheet1!$B$2:$B$5</c:f>
              <c:numCache>
                <c:formatCode>General</c:formatCode>
                <c:ptCount val="4"/>
                <c:pt idx="0">
                  <c:v>11774.95</c:v>
                </c:pt>
                <c:pt idx="1">
                  <c:v>964.34</c:v>
                </c:pt>
                <c:pt idx="2">
                  <c:v>23504.17</c:v>
                </c:pt>
                <c:pt idx="3">
                  <c:v>3700.5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787.51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3700.5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Sheet1!$C$2:$C$5</c:f>
              <c:numCache>
                <c:formatCode>General</c:formatCode>
                <c:ptCount val="4"/>
                <c:pt idx="1">
                  <c:v>787.51</c:v>
                </c:pt>
                <c:pt idx="3">
                  <c:v>3700.5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Sheet1!$D$2:$D$5</c:f>
              <c:numCache>
                <c:formatCode>General</c:formatCode>
                <c:ptCount val="4"/>
                <c:pt idx="0">
                  <c:v>11774.95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Sheet1!$F$2:$F$5</c:f>
              <c:numCache>
                <c:formatCode>General</c:formatCode>
                <c:ptCount val="4"/>
                <c:pt idx="2">
                  <c:v>23504.17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787.00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Sheet1!$B$2:$B$6</c:f>
              <c:numCache>
                <c:formatCode>General</c:formatCode>
                <c:ptCount val="5"/>
                <c:pt idx="0">
                  <c:v>1301.42</c:v>
                </c:pt>
                <c:pt idx="1">
                  <c:v>667.13</c:v>
                </c:pt>
                <c:pt idx="2">
                  <c:v>1722.99</c:v>
                </c:pt>
                <c:pt idx="3">
                  <c:v>1435.74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45</a:t>
                    </a:r>
                  </a:p>
                  <a:p>
                    <a:r>
                      <a:t>584.17</a:t>
                    </a:r>
                  </a:p>
                </c:rich>
              </c:tx>
              <c:dLblPos val="l"/>
              <c:showLegendKey val="0"/>
              <c:showVal val="1"/>
              <c:showCatName val="0"/>
              <c:showSerName val="0"/>
              <c:showPercent val="0"/>
              <c:showBubbleSize val="0"/>
            </c:dLbl>
            <c:dLbl>
              <c:idx val="1"/>
              <c:tx>
                <c:rich>
                  <a:bodyPr/>
                  <a:lstStyle/>
                  <a:p>
                    <a:r>
                      <a:t>IX 100</a:t>
                    </a:r>
                  </a:p>
                  <a:p>
                    <a:r>
                      <a:t>1081.11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94</a:t>
                    </a:r>
                  </a:p>
                  <a:p>
                    <a:r>
                      <a:t>1350.32</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Sheet1!$C$2:$C$6</c:f>
              <c:numCache>
                <c:formatCode>General</c:formatCode>
                <c:ptCount val="5"/>
                <c:pt idx="0">
                  <c:v>584.17</c:v>
                </c:pt>
                <c:pt idx="1">
                  <c:v>1081.11</c:v>
                </c:pt>
                <c:pt idx="3">
                  <c:v>1350.32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Sheet1!$D$2:$D$6</c:f>
              <c:numCache>
                <c:formatCode>General</c:formatCode>
                <c:ptCount val="5"/>
                <c:pt idx="0">
                  <c:v>1288.42</c:v>
                </c:pt>
                <c:pt idx="2">
                  <c:v>1722.13</c:v>
                </c:pt>
                <c:pt idx="3">
                  <c:v>1437.9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Sheet1!$E$2:$E$6</c:f>
              <c:numCache>
                <c:formatCode>General</c:formatCode>
                <c:ptCount val="5"/>
                <c:pt idx="0">
                  <c:v>2050.4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Bioderma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50.8962"/>
          <c:min val="583.668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54</c:v>
                </c:pt>
                <c:pt idx="4">
                  <c:v>IX 100</c:v>
                </c:pt>
              </c:strCache>
            </c:strRef>
          </c:cat>
          <c:val>
            <c:numRef>
              <c:f>Sheet1!$B$2:$B$6</c:f>
              <c:numCache>
                <c:formatCode>General</c:formatCode>
                <c:ptCount val="5"/>
                <c:pt idx="0">
                  <c:v>2212.34</c:v>
                </c:pt>
                <c:pt idx="1">
                  <c:v>1375.45</c:v>
                </c:pt>
                <c:pt idx="2">
                  <c:v>2170.78</c:v>
                </c:pt>
                <c:pt idx="3">
                  <c:v>10595.32</c:v>
                </c:pt>
                <c:pt idx="4">
                  <c:v>1425.33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1086.2</a:t>
                    </a:r>
                  </a:p>
                </c:rich>
              </c:tx>
              <c:dLblPos val="l"/>
              <c:showLegendKey val="0"/>
              <c:showVal val="1"/>
              <c:showCatName val="0"/>
              <c:showSerName val="0"/>
              <c:showPercent val="0"/>
              <c:showBubbleSize val="0"/>
            </c:dLbl>
            <c:dLbl>
              <c:idx val="1"/>
              <c:tx>
                <c:rich>
                  <a:bodyPr/>
                  <a:lstStyle/>
                  <a:p>
                    <a:r>
                      <a:t>IX 100</a:t>
                    </a:r>
                  </a:p>
                  <a:p>
                    <a:r>
                      <a:t>1220.28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54</a:t>
                    </a:r>
                  </a:p>
                  <a:p>
                    <a:r>
                      <a:t>5846.71</a:t>
                    </a:r>
                  </a:p>
                </c:rich>
              </c:tx>
              <c:dLblPos val="l"/>
              <c:showLegendKey val="0"/>
              <c:showVal val="1"/>
              <c:showCatName val="0"/>
              <c:showSerName val="0"/>
              <c:showPercent val="0"/>
              <c:showBubbleSize val="0"/>
            </c:dLbl>
            <c:dLbl>
              <c:idx val="4"/>
              <c:tx>
                <c:rich>
                  <a:bodyPr/>
                  <a:lstStyle/>
                  <a:p>
                    <a:r>
                      <a:t>IX 100</a:t>
                    </a:r>
                  </a:p>
                  <a:p>
                    <a:r>
                      <a:t>1207.03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54</c:v>
                </c:pt>
                <c:pt idx="4">
                  <c:v>IX 100</c:v>
                </c:pt>
              </c:strCache>
            </c:strRef>
          </c:cat>
          <c:val>
            <c:numRef>
              <c:f>Sheet1!$C$2:$C$6</c:f>
              <c:numCache>
                <c:formatCode>General</c:formatCode>
                <c:ptCount val="5"/>
                <c:pt idx="0">
                  <c:v>1086.2</c:v>
                </c:pt>
                <c:pt idx="1">
                  <c:v>1220.28</c:v>
                </c:pt>
                <c:pt idx="3">
                  <c:v>5846.71</c:v>
                </c:pt>
                <c:pt idx="4">
                  <c:v>1207.03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54</c:v>
                </c:pt>
                <c:pt idx="4">
                  <c:v>IX 100</c:v>
                </c:pt>
              </c:strCache>
            </c:strRef>
          </c:cat>
          <c:val>
            <c:numRef>
              <c:f>Sheet1!$D$2:$D$6</c:f>
              <c:numCache>
                <c:formatCode>General</c:formatCode>
                <c:ptCount val="5"/>
                <c:pt idx="0">
                  <c:v>2648.1</c:v>
                </c:pt>
                <c:pt idx="1">
                  <c:v>1344.81</c:v>
                </c:pt>
                <c:pt idx="2">
                  <c:v>1761.66</c:v>
                </c:pt>
                <c:pt idx="3">
                  <c:v>7203.72</c:v>
                </c:pt>
                <c:pt idx="4">
                  <c:v>1475.95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54</c:v>
                </c:pt>
                <c:pt idx="4">
                  <c:v>IX 100</c:v>
                </c:pt>
              </c:strCache>
            </c:strRef>
          </c:cat>
          <c:val>
            <c:numRef>
              <c:f>Sheet1!$E$2:$E$6</c:f>
              <c:numCache>
                <c:formatCode>General</c:formatCode>
                <c:ptCount val="5"/>
                <c:pt idx="0">
                  <c:v>11431.4</c:v>
                </c:pt>
                <c:pt idx="1">
                  <c:v>14310.04</c:v>
                </c:pt>
                <c:pt idx="2">
                  <c:v>2471.76</c:v>
                </c:pt>
                <c:pt idx="3">
                  <c:v>11712.08</c:v>
                </c:pt>
                <c:pt idx="4">
                  <c:v>5825.45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54</c:v>
                </c:pt>
                <c:pt idx="4">
                  <c:v>IX 100</c:v>
                </c:pt>
              </c:strCache>
            </c:strRef>
          </c:cat>
          <c:val>
            <c:numRef>
              <c:f>Sheet1!$F$2:$F$6</c:f>
              <c:numCache>
                <c:formatCode>General</c:formatCode>
                <c:ptCount val="5"/>
                <c:pt idx="0">
                  <c:v>6750.49</c:v>
                </c:pt>
                <c:pt idx="1">
                  <c:v>6874.73</c:v>
                </c:pt>
                <c:pt idx="2">
                  <c:v>11059.26</c:v>
                </c:pt>
                <c:pt idx="3">
                  <c:v>10912.84</c:v>
                </c:pt>
                <c:pt idx="4">
                  <c:v>3608.97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310.5357"/>
          <c:min val="1085.69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Sheet1!$B$2:$B$5</c:f>
              <c:numCache>
                <c:formatCode>General</c:formatCode>
                <c:ptCount val="4"/>
                <c:pt idx="0">
                  <c:v>1573.0</c:v>
                </c:pt>
                <c:pt idx="1">
                  <c:v>1142.43</c:v>
                </c:pt>
                <c:pt idx="2">
                  <c:v>580.67</c:v>
                </c:pt>
                <c:pt idx="3">
                  <c:v>3912.55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1257.07</a:t>
                    </a:r>
                  </a:p>
                </c:rich>
              </c:tx>
              <c:dLblPos val="l"/>
              <c:showLegendKey val="0"/>
              <c:showVal val="1"/>
              <c:showCatName val="0"/>
              <c:showSerName val="0"/>
              <c:showPercent val="0"/>
              <c:showBubbleSize val="0"/>
            </c:dLbl>
            <c:dLbl>
              <c:idx val="1"/>
              <c:tx>
                <c:rich>
                  <a:bodyPr/>
                  <a:lstStyle/>
                  <a:p>
                    <a:r>
                      <a:t>IX 100</a:t>
                    </a:r>
                  </a:p>
                  <a:p>
                    <a:r>
                      <a:t>1129.8</a:t>
                    </a:r>
                  </a:p>
                </c:rich>
              </c:tx>
              <c:dLblPos val="l"/>
              <c:showLegendKey val="0"/>
              <c:showVal val="1"/>
              <c:showCatName val="0"/>
              <c:showSerName val="0"/>
              <c:showPercent val="0"/>
              <c:showBubbleSize val="0"/>
            </c:dLbl>
            <c:dLbl>
              <c:idx val="2"/>
              <c:tx>
                <c:rich>
                  <a:bodyPr/>
                  <a:lstStyle/>
                  <a:p>
                    <a:r>
                      <a:t>IX 100</a:t>
                    </a:r>
                  </a:p>
                  <a:p>
                    <a:r>
                      <a:t>710.32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Sheet1!$C$2:$C$5</c:f>
              <c:numCache>
                <c:formatCode>General</c:formatCode>
                <c:ptCount val="4"/>
                <c:pt idx="0">
                  <c:v>1257.07</c:v>
                </c:pt>
                <c:pt idx="1">
                  <c:v>1129.8</c:v>
                </c:pt>
                <c:pt idx="2">
                  <c:v>710.32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Sheet1!$D$2:$D$5</c:f>
              <c:numCache>
                <c:formatCode>General</c:formatCode>
                <c:ptCount val="4"/>
                <c:pt idx="0">
                  <c:v>1712.77</c:v>
                </c:pt>
                <c:pt idx="1">
                  <c:v>1262.58</c:v>
                </c:pt>
                <c:pt idx="2">
                  <c:v>565.69</c:v>
                </c:pt>
                <c:pt idx="3">
                  <c:v>1396.45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Sheet1!$E$2:$E$5</c:f>
              <c:numCache>
                <c:formatCode>General</c:formatCode>
                <c:ptCount val="4"/>
                <c:pt idx="0">
                  <c:v>9051.43</c:v>
                </c:pt>
                <c:pt idx="3">
                  <c:v>9384.86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Sheet1!$F$2:$F$5</c:f>
              <c:numCache>
                <c:formatCode>General</c:formatCode>
                <c:ptCount val="4"/>
                <c:pt idx="0">
                  <c:v>4215.67</c:v>
                </c:pt>
                <c:pt idx="3">
                  <c:v>3699.96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85.3571"/>
          <c:min val="565.186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Sheet1!$B$2:$B$6</c:f>
              <c:numCache>
                <c:formatCode>General</c:formatCode>
                <c:ptCount val="5"/>
                <c:pt idx="0">
                  <c:v>12416.1</c:v>
                </c:pt>
                <c:pt idx="1">
                  <c:v>1182.47</c:v>
                </c:pt>
                <c:pt idx="2">
                  <c:v>10291.54</c:v>
                </c:pt>
                <c:pt idx="3">
                  <c:v>2254.33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932.02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2254.33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Sheet1!$C$2:$C$6</c:f>
              <c:numCache>
                <c:formatCode>General</c:formatCode>
                <c:ptCount val="5"/>
                <c:pt idx="1">
                  <c:v>932.02</c:v>
                </c:pt>
                <c:pt idx="3">
                  <c:v>2254.33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Sheet1!$D$2:$D$6</c:f>
              <c:numCache>
                <c:formatCode>General</c:formatCode>
                <c:ptCount val="5"/>
                <c:pt idx="0">
                  <c:v>12416.1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Sheet1!$E$2:$E$6</c:f>
              <c:numCache>
                <c:formatCode>General</c:formatCode>
                <c:ptCount val="5"/>
                <c:pt idx="2">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416.6034"/>
          <c:min val="931.51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59</c:v>
                </c:pt>
                <c:pt idx="2">
                  <c:v/>
                </c:pt>
                <c:pt idx="3">
                  <c:v>IX 153</c:v>
                </c:pt>
                <c:pt idx="4">
                  <c:v/>
                </c:pt>
              </c:strCache>
            </c:strRef>
          </c:cat>
          <c:val>
            <c:numRef>
              <c:f>Sheet1!$B$2:$B$6</c:f>
              <c:numCache>
                <c:formatCode>General</c:formatCode>
                <c:ptCount val="5"/>
                <c:pt idx="0">
                  <c:v>717.41</c:v>
                </c:pt>
                <c:pt idx="1">
                  <c:v>1401.01</c:v>
                </c:pt>
                <c:pt idx="2">
                  <c:v>1723.57</c:v>
                </c:pt>
                <c:pt idx="3">
                  <c:v>1487.19</c:v>
                </c:pt>
                <c:pt idx="4">
                  <c:v>20011.0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1045.9</a:t>
                    </a:r>
                  </a:p>
                </c:rich>
              </c:tx>
              <c:dLblPos val="l"/>
              <c:showLegendKey val="0"/>
              <c:showVal val="1"/>
              <c:showCatName val="0"/>
              <c:showSerName val="0"/>
              <c:showPercent val="0"/>
              <c:showBubbleSize val="0"/>
            </c:dLbl>
            <c:dLbl>
              <c:idx val="1"/>
              <c:tx>
                <c:rich>
                  <a:bodyPr/>
                  <a:lstStyle/>
                  <a:p>
                    <a:r>
                      <a:t>IX 59</a:t>
                    </a:r>
                  </a:p>
                  <a:p>
                    <a:r>
                      <a:t>763.21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153</a:t>
                    </a:r>
                  </a:p>
                  <a:p>
                    <a:r>
                      <a:t>2259.0</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59</c:v>
                </c:pt>
                <c:pt idx="2">
                  <c:v/>
                </c:pt>
                <c:pt idx="3">
                  <c:v>IX 153</c:v>
                </c:pt>
                <c:pt idx="4">
                  <c:v/>
                </c:pt>
              </c:strCache>
            </c:strRef>
          </c:cat>
          <c:val>
            <c:numRef>
              <c:f>Sheet1!$C$2:$C$6</c:f>
              <c:numCache>
                <c:formatCode>General</c:formatCode>
                <c:ptCount val="5"/>
                <c:pt idx="0">
                  <c:v>1045.9</c:v>
                </c:pt>
                <c:pt idx="1">
                  <c:v>763.21</c:v>
                </c:pt>
                <c:pt idx="3">
                  <c:v>2259.0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59</c:v>
                </c:pt>
                <c:pt idx="2">
                  <c:v/>
                </c:pt>
                <c:pt idx="3">
                  <c:v>IX 153</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59</c:v>
                </c:pt>
                <c:pt idx="2">
                  <c:v/>
                </c:pt>
                <c:pt idx="3">
                  <c:v>IX 153</c:v>
                </c:pt>
                <c:pt idx="4">
                  <c:v/>
                </c:pt>
              </c:strCache>
            </c:strRef>
          </c:cat>
          <c:val>
            <c:numRef>
              <c:f>Sheet1!$E$2:$E$6</c:f>
              <c:numCache>
                <c:formatCode>General</c:formatCode>
                <c:ptCount val="5"/>
                <c:pt idx="1">
                  <c:v>1301.0</c:v>
                </c:pt>
                <c:pt idx="2">
                  <c:v>1719.97</c:v>
                </c:pt>
                <c:pt idx="3">
                  <c:v>1473.23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59</c:v>
                </c:pt>
                <c:pt idx="2">
                  <c:v/>
                </c:pt>
                <c:pt idx="3">
                  <c:v>IX 153</c:v>
                </c:pt>
                <c:pt idx="4">
                  <c:v/>
                </c:pt>
              </c:strCache>
            </c:strRef>
          </c:cat>
          <c:val>
            <c:numRef>
              <c:f>Sheet1!$F$2:$F$6</c:f>
              <c:numCache>
                <c:formatCode>General</c:formatCode>
                <c:ptCount val="5"/>
                <c:pt idx="1">
                  <c:v>1881.24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011.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IX 100</c:v>
                </c:pt>
                <c:pt idx="3">
                  <c:v/>
                </c:pt>
                <c:pt idx="4">
                  <c:v>IX 81</c:v>
                </c:pt>
              </c:strCache>
            </c:strRef>
          </c:cat>
          <c:val>
            <c:numRef>
              <c:f>Sheet1!$B$2:$B$6</c:f>
              <c:numCache>
                <c:formatCode>General</c:formatCode>
                <c:ptCount val="5"/>
                <c:pt idx="0">
                  <c:v>1439.95</c:v>
                </c:pt>
                <c:pt idx="1">
                  <c:v>1309.09</c:v>
                </c:pt>
                <c:pt idx="2">
                  <c:v>1364.75</c:v>
                </c:pt>
                <c:pt idx="3">
                  <c:v>1360.65</c:v>
                </c:pt>
                <c:pt idx="4">
                  <c:v>8795.28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1102.47</a:t>
                    </a:r>
                  </a:p>
                </c:rich>
              </c:tx>
              <c:dLblPos val="l"/>
              <c:showLegendKey val="0"/>
              <c:showVal val="1"/>
              <c:showCatName val="0"/>
              <c:showSerName val="0"/>
              <c:showPercent val="0"/>
              <c:showBubbleSize val="0"/>
            </c:dLbl>
            <c:dLbl>
              <c:idx val="1"/>
              <c:tx>
                <c:rich>
                  <a:bodyPr/>
                  <a:lstStyle/>
                  <a:p>
                    <a:r>
                      <a:t>IX 90</a:t>
                    </a:r>
                  </a:p>
                  <a:p>
                    <a:r>
                      <a:t>1193.87</a:t>
                    </a:r>
                  </a:p>
                </c:rich>
              </c:tx>
              <c:dLblPos val="l"/>
              <c:showLegendKey val="0"/>
              <c:showVal val="1"/>
              <c:showCatName val="0"/>
              <c:showSerName val="0"/>
              <c:showPercent val="0"/>
              <c:showBubbleSize val="0"/>
            </c:dLbl>
            <c:dLbl>
              <c:idx val="2"/>
              <c:tx>
                <c:rich>
                  <a:bodyPr/>
                  <a:lstStyle/>
                  <a:p>
                    <a:r>
                      <a:t>IX 100</a:t>
                    </a:r>
                  </a:p>
                  <a:p>
                    <a:r>
                      <a:t>1313.9</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81</a:t>
                    </a:r>
                  </a:p>
                  <a:p>
                    <a:r>
                      <a:t>5512.05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IX 100</c:v>
                </c:pt>
                <c:pt idx="3">
                  <c:v/>
                </c:pt>
                <c:pt idx="4">
                  <c:v>IX 81</c:v>
                </c:pt>
              </c:strCache>
            </c:strRef>
          </c:cat>
          <c:val>
            <c:numRef>
              <c:f>Sheet1!$C$2:$C$6</c:f>
              <c:numCache>
                <c:formatCode>General</c:formatCode>
                <c:ptCount val="5"/>
                <c:pt idx="0">
                  <c:v>1102.47</c:v>
                </c:pt>
                <c:pt idx="1">
                  <c:v>1193.87</c:v>
                </c:pt>
                <c:pt idx="2">
                  <c:v>1313.9</c:v>
                </c:pt>
                <c:pt idx="4">
                  <c:v>5512.05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IX 100</c:v>
                </c:pt>
                <c:pt idx="3">
                  <c:v/>
                </c:pt>
                <c:pt idx="4">
                  <c:v>IX 81</c:v>
                </c:pt>
              </c:strCache>
            </c:strRef>
          </c:cat>
          <c:val>
            <c:numRef>
              <c:f>Sheet1!$D$2:$D$6</c:f>
              <c:numCache>
                <c:formatCode>General</c:formatCode>
                <c:ptCount val="5"/>
                <c:pt idx="0">
                  <c:v>2144.1</c:v>
                </c:pt>
                <c:pt idx="1">
                  <c:v>1323.16</c:v>
                </c:pt>
                <c:pt idx="2">
                  <c:v>1427.44</c:v>
                </c:pt>
                <c:pt idx="3">
                  <c:v>1308.6</c:v>
                </c:pt>
                <c:pt idx="4">
                  <c:v>6768.45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IX 100</c:v>
                </c:pt>
                <c:pt idx="3">
                  <c:v/>
                </c:pt>
                <c:pt idx="4">
                  <c:v>IX 81</c:v>
                </c:pt>
              </c:strCache>
            </c:strRef>
          </c:cat>
          <c:val>
            <c:numRef>
              <c:f>Sheet1!$E$2:$E$6</c:f>
              <c:numCache>
                <c:formatCode>General</c:formatCode>
                <c:ptCount val="5"/>
                <c:pt idx="0">
                  <c:v>5363.2</c:v>
                </c:pt>
                <c:pt idx="1">
                  <c:v>6377.03</c:v>
                </c:pt>
                <c:pt idx="3">
                  <c:v>92696.5</c:v>
                </c:pt>
                <c:pt idx="4">
                  <c:v>33392.67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IX 100</c:v>
                </c:pt>
                <c:pt idx="3">
                  <c:v/>
                </c:pt>
                <c:pt idx="4">
                  <c:v>IX 81</c:v>
                </c:pt>
              </c:strCache>
            </c:strRef>
          </c:cat>
          <c:val>
            <c:numRef>
              <c:f>Sheet1!$F$2:$F$6</c:f>
              <c:numCache>
                <c:formatCode>General</c:formatCode>
                <c:ptCount val="5"/>
                <c:pt idx="0">
                  <c:v>17123.49</c:v>
                </c:pt>
                <c:pt idx="2">
                  <c:v>8058.14</c:v>
                </c:pt>
                <c:pt idx="3">
                  <c:v>2467.98</c:v>
                </c:pt>
                <c:pt idx="4">
                  <c:v>108930.25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8930.7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IX 0</c:v>
                </c:pt>
              </c:strCache>
            </c:strRef>
          </c:cat>
          <c:val>
            <c:numRef>
              <c:f>Sheet1!$B$2:$B$5</c:f>
              <c:numCache>
                <c:formatCode>General</c:formatCode>
                <c:ptCount val="4"/>
                <c:pt idx="0">
                  <c:v>125259.0</c:v>
                </c:pt>
                <c:pt idx="1">
                  <c:v>1014.47</c:v>
                </c:pt>
                <c:pt idx="2">
                  <c:v>1499.18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0</a:t>
                    </a:r>
                  </a:p>
                  <a:p>
                    <a:r>
                      <a:t>None</a:t>
                    </a:r>
                  </a:p>
                </c:rich>
              </c:tx>
              <c:dLblPos val="l"/>
              <c:showLegendKey val="0"/>
              <c:showVal val="1"/>
              <c:showCatName val="0"/>
              <c:showSerName val="0"/>
              <c:showPercent val="0"/>
              <c:showBubbleSize val="0"/>
            </c:dLbl>
            <c:dLbl>
              <c:idx val="2"/>
              <c:tx>
                <c:rich>
                  <a:bodyPr/>
                  <a:lstStyle/>
                  <a:p>
                    <a:r>
                      <a:t>IX 100</a:t>
                    </a:r>
                  </a:p>
                  <a:p>
                    <a:r>
                      <a:t>1160.36</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IX 0</c:v>
                </c:pt>
              </c:strCache>
            </c:strRef>
          </c:cat>
          <c:val>
            <c:numRef>
              <c:f>Sheet1!$C$2:$C$5</c:f>
              <c:numCache>
                <c:formatCode>General</c:formatCode>
                <c:ptCount val="4"/>
                <c:pt idx="2">
                  <c:v>1160.36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IX 0</c:v>
                </c:pt>
              </c:strCache>
            </c:strRef>
          </c:cat>
          <c:val>
            <c:numRef>
              <c:f>Sheet1!$D$2:$D$5</c:f>
              <c:numCache>
                <c:formatCode>General</c:formatCode>
                <c:ptCount val="4"/>
                <c:pt idx="0">
                  <c:v>125259.0</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IX 0</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5259.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45</c:v>
                </c:pt>
                <c:pt idx="3">
                  <c:v>IX 212</c:v>
                </c:pt>
              </c:strCache>
            </c:strRef>
          </c:cat>
          <c:val>
            <c:numRef>
              <c:f>Sheet1!$B$2:$B$5</c:f>
              <c:numCache>
                <c:formatCode>General</c:formatCode>
                <c:ptCount val="4"/>
                <c:pt idx="0">
                  <c:v>706.38</c:v>
                </c:pt>
                <c:pt idx="1">
                  <c:v>1565.17</c:v>
                </c:pt>
                <c:pt idx="2">
                  <c:v>1215.41</c:v>
                </c:pt>
                <c:pt idx="3">
                  <c:v>1454.05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907.8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45</a:t>
                    </a:r>
                  </a:p>
                  <a:p>
                    <a:r>
                      <a:t>547.92</a:t>
                    </a:r>
                  </a:p>
                </c:rich>
              </c:tx>
              <c:dLblPos val="l"/>
              <c:showLegendKey val="0"/>
              <c:showVal val="1"/>
              <c:showCatName val="0"/>
              <c:showSerName val="0"/>
              <c:showPercent val="0"/>
              <c:showBubbleSize val="0"/>
            </c:dLbl>
            <c:dLbl>
              <c:idx val="3"/>
              <c:tx>
                <c:rich>
                  <a:bodyPr/>
                  <a:lstStyle/>
                  <a:p>
                    <a:r>
                      <a:t>IX 212</a:t>
                    </a:r>
                  </a:p>
                  <a:p>
                    <a:r>
                      <a:t>3057.0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45</c:v>
                </c:pt>
                <c:pt idx="3">
                  <c:v>IX 212</c:v>
                </c:pt>
              </c:strCache>
            </c:strRef>
          </c:cat>
          <c:val>
            <c:numRef>
              <c:f>Sheet1!$C$2:$C$5</c:f>
              <c:numCache>
                <c:formatCode>General</c:formatCode>
                <c:ptCount val="4"/>
                <c:pt idx="0">
                  <c:v>907.8</c:v>
                </c:pt>
                <c:pt idx="2">
                  <c:v>547.92</c:v>
                </c:pt>
                <c:pt idx="3">
                  <c:v>3057.0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45</c:v>
                </c:pt>
                <c:pt idx="3">
                  <c:v>IX 212</c:v>
                </c:pt>
              </c:strCache>
            </c:strRef>
          </c:cat>
          <c:val>
            <c:numRef>
              <c:f>Sheet1!$D$2:$D$5</c:f>
              <c:numCache>
                <c:formatCode>General</c:formatCode>
                <c:ptCount val="4"/>
                <c:pt idx="1">
                  <c:v>1565.17</c:v>
                </c:pt>
                <c:pt idx="2">
                  <c:v>1220.34</c:v>
                </c:pt>
                <c:pt idx="3">
                  <c:v>1443.76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Australian Gold</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45</c:v>
                </c:pt>
                <c:pt idx="3">
                  <c:v>IX 212</c:v>
                </c:pt>
              </c:strCache>
            </c:strRef>
          </c:cat>
          <c:val>
            <c:numRef>
              <c:f>Sheet1!$E$2:$E$5</c:f>
              <c:numCache>
                <c:formatCode>General</c:formatCode>
                <c:ptCount val="4"/>
                <c:pt idx="2">
                  <c:v>1479.51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45</c:v>
                </c:pt>
                <c:pt idx="3">
                  <c:v>IX 212</c:v>
                </c:pt>
              </c:strCache>
            </c:strRef>
          </c:cat>
          <c:val>
            <c:numRef>
              <c:f>Sheet1!$F$2:$F$5</c:f>
              <c:numCache>
                <c:formatCode>General</c:formatCode>
                <c:ptCount val="4"/>
                <c:pt idx="2">
                  <c:v>1933.32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7.5"/>
          <c:min val="547.41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IX 100</c:v>
                </c:pt>
                <c:pt idx="4">
                  <c:v>IX 69</c:v>
                </c:pt>
              </c:strCache>
            </c:strRef>
          </c:cat>
          <c:val>
            <c:numRef>
              <c:f>Sheet1!$B$2:$B$6</c:f>
              <c:numCache>
                <c:formatCode>General</c:formatCode>
                <c:ptCount val="5"/>
                <c:pt idx="0">
                  <c:v>1659.42</c:v>
                </c:pt>
                <c:pt idx="1">
                  <c:v>1363.12</c:v>
                </c:pt>
                <c:pt idx="2">
                  <c:v>1729.46</c:v>
                </c:pt>
                <c:pt idx="3">
                  <c:v>1388.07</c:v>
                </c:pt>
                <c:pt idx="4">
                  <c:v>11592.53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1108.39</a:t>
                    </a:r>
                  </a:p>
                </c:rich>
              </c:tx>
              <c:dLblPos val="l"/>
              <c:showLegendKey val="0"/>
              <c:showVal val="1"/>
              <c:showCatName val="0"/>
              <c:showSerName val="0"/>
              <c:showPercent val="0"/>
              <c:showBubbleSize val="0"/>
            </c:dLbl>
            <c:dLbl>
              <c:idx val="1"/>
              <c:tx>
                <c:rich>
                  <a:bodyPr/>
                  <a:lstStyle/>
                  <a:p>
                    <a:r>
                      <a:t>IX 100</a:t>
                    </a:r>
                  </a:p>
                  <a:p>
                    <a:r>
                      <a:t>1234.82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1279.23</a:t>
                    </a:r>
                  </a:p>
                </c:rich>
              </c:tx>
              <c:dLblPos val="l"/>
              <c:showLegendKey val="0"/>
              <c:showVal val="1"/>
              <c:showCatName val="0"/>
              <c:showSerName val="0"/>
              <c:showPercent val="0"/>
              <c:showBubbleSize val="0"/>
            </c:dLbl>
            <c:dLbl>
              <c:idx val="4"/>
              <c:tx>
                <c:rich>
                  <a:bodyPr/>
                  <a:lstStyle/>
                  <a:p>
                    <a:r>
                      <a:t>IX 69</a:t>
                    </a:r>
                  </a:p>
                  <a:p>
                    <a:r>
                      <a:t>5096.5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IX 100</c:v>
                </c:pt>
                <c:pt idx="4">
                  <c:v>IX 69</c:v>
                </c:pt>
              </c:strCache>
            </c:strRef>
          </c:cat>
          <c:val>
            <c:numRef>
              <c:f>Sheet1!$C$2:$C$6</c:f>
              <c:numCache>
                <c:formatCode>General</c:formatCode>
                <c:ptCount val="5"/>
                <c:pt idx="0">
                  <c:v>1108.39</c:v>
                </c:pt>
                <c:pt idx="1">
                  <c:v>1234.82</c:v>
                </c:pt>
                <c:pt idx="3">
                  <c:v>1279.23</c:v>
                </c:pt>
                <c:pt idx="4">
                  <c:v>5096.5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IX 100</c:v>
                </c:pt>
                <c:pt idx="4">
                  <c:v>IX 69</c:v>
                </c:pt>
              </c:strCache>
            </c:strRef>
          </c:cat>
          <c:val>
            <c:numRef>
              <c:f>Sheet1!$D$2:$D$6</c:f>
              <c:numCache>
                <c:formatCode>General</c:formatCode>
                <c:ptCount val="5"/>
                <c:pt idx="0">
                  <c:v>2399.18</c:v>
                </c:pt>
                <c:pt idx="1">
                  <c:v>1347.57</c:v>
                </c:pt>
                <c:pt idx="2">
                  <c:v>1486.74</c:v>
                </c:pt>
                <c:pt idx="3">
                  <c:v>1406.84</c:v>
                </c:pt>
                <c:pt idx="4">
                  <c:v>7370.94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IX 100</c:v>
                </c:pt>
                <c:pt idx="4">
                  <c:v>IX 69</c:v>
                </c:pt>
              </c:strCache>
            </c:strRef>
          </c:cat>
          <c:val>
            <c:numRef>
              <c:f>Sheet1!$E$2:$E$6</c:f>
              <c:numCache>
                <c:formatCode>General</c:formatCode>
                <c:ptCount val="5"/>
                <c:pt idx="0">
                  <c:v>13166.92</c:v>
                </c:pt>
                <c:pt idx="1">
                  <c:v>23067.92</c:v>
                </c:pt>
                <c:pt idx="2">
                  <c:v>2459.06</c:v>
                </c:pt>
                <c:pt idx="3">
                  <c:v>6022.83</c:v>
                </c:pt>
                <c:pt idx="4">
                  <c:v>14874.17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IX 100</c:v>
                </c:pt>
                <c:pt idx="4">
                  <c:v>IX 69</c:v>
                </c:pt>
              </c:strCache>
            </c:strRef>
          </c:cat>
          <c:val>
            <c:numRef>
              <c:f>Sheet1!$F$2:$F$6</c:f>
              <c:numCache>
                <c:formatCode>General</c:formatCode>
                <c:ptCount val="5"/>
                <c:pt idx="0">
                  <c:v>6060.97</c:v>
                </c:pt>
                <c:pt idx="1">
                  <c:v>6282.72</c:v>
                </c:pt>
                <c:pt idx="2">
                  <c:v>11707.56</c:v>
                </c:pt>
                <c:pt idx="3">
                  <c:v>8326.0</c:v>
                </c:pt>
                <c:pt idx="4">
                  <c:v>12514.65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068.4167"/>
          <c:min val="1107.890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Sheet1!$B$2:$B$5</c:f>
              <c:numCache>
                <c:formatCode>General</c:formatCode>
                <c:ptCount val="4"/>
                <c:pt idx="0">
                  <c:v>14350.96</c:v>
                </c:pt>
                <c:pt idx="1">
                  <c:v>1026.59</c:v>
                </c:pt>
                <c:pt idx="2">
                  <c:v>20706.29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727.54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Sheet1!$C$2:$C$5</c:f>
              <c:numCache>
                <c:formatCode>General</c:formatCode>
                <c:ptCount val="4"/>
                <c:pt idx="1">
                  <c:v>727.54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Sheet1!$D$2:$D$5</c:f>
              <c:numCache>
                <c:formatCode>General</c:formatCode>
                <c:ptCount val="4"/>
                <c:pt idx="0">
                  <c:v>14350.96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Sheet1!$E$2:$E$5</c:f>
              <c:numCache>
                <c:formatCode>General</c:formatCode>
                <c:ptCount val="4"/>
                <c:pt idx="2">
                  <c:v>20706.29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47</c:v>
                </c:pt>
                <c:pt idx="2">
                  <c:v/>
                </c:pt>
                <c:pt idx="3">
                  <c:v>IX 153</c:v>
                </c:pt>
                <c:pt idx="4">
                  <c:v/>
                </c:pt>
              </c:strCache>
            </c:strRef>
          </c:cat>
          <c:val>
            <c:numRef>
              <c:f>Sheet1!$B$2:$B$6</c:f>
              <c:numCache>
                <c:formatCode>General</c:formatCode>
                <c:ptCount val="5"/>
                <c:pt idx="0">
                  <c:v>682.45</c:v>
                </c:pt>
                <c:pt idx="1">
                  <c:v>1303.13</c:v>
                </c:pt>
                <c:pt idx="2">
                  <c:v>1696.94</c:v>
                </c:pt>
                <c:pt idx="3">
                  <c:v>1433.52</c:v>
                </c:pt>
                <c:pt idx="4">
                  <c:v>65802.0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1070.52</a:t>
                    </a:r>
                  </a:p>
                </c:rich>
              </c:tx>
              <c:dLblPos val="l"/>
              <c:showLegendKey val="0"/>
              <c:showVal val="1"/>
              <c:showCatName val="0"/>
              <c:showSerName val="0"/>
              <c:showPercent val="0"/>
              <c:showBubbleSize val="0"/>
            </c:dLbl>
            <c:dLbl>
              <c:idx val="1"/>
              <c:tx>
                <c:rich>
                  <a:bodyPr/>
                  <a:lstStyle/>
                  <a:p>
                    <a:r>
                      <a:t>IX 47</a:t>
                    </a:r>
                  </a:p>
                  <a:p>
                    <a:r>
                      <a:t>602.37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153</a:t>
                    </a:r>
                  </a:p>
                  <a:p>
                    <a:r>
                      <a:t>2177.38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47</c:v>
                </c:pt>
                <c:pt idx="2">
                  <c:v/>
                </c:pt>
                <c:pt idx="3">
                  <c:v>IX 153</c:v>
                </c:pt>
                <c:pt idx="4">
                  <c:v/>
                </c:pt>
              </c:strCache>
            </c:strRef>
          </c:cat>
          <c:val>
            <c:numRef>
              <c:f>Sheet1!$C$2:$C$6</c:f>
              <c:numCache>
                <c:formatCode>General</c:formatCode>
                <c:ptCount val="5"/>
                <c:pt idx="0">
                  <c:v>1070.52</c:v>
                </c:pt>
                <c:pt idx="1">
                  <c:v>602.37</c:v>
                </c:pt>
                <c:pt idx="3">
                  <c:v>2177.38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47</c:v>
                </c:pt>
                <c:pt idx="2">
                  <c:v/>
                </c:pt>
                <c:pt idx="3">
                  <c:v>IX 153</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47</c:v>
                </c:pt>
                <c:pt idx="2">
                  <c:v/>
                </c:pt>
                <c:pt idx="3">
                  <c:v>IX 153</c:v>
                </c:pt>
                <c:pt idx="4">
                  <c:v/>
                </c:pt>
              </c:strCache>
            </c:strRef>
          </c:cat>
          <c:val>
            <c:numRef>
              <c:f>Sheet1!$E$2:$E$6</c:f>
              <c:numCache>
                <c:formatCode>General</c:formatCode>
                <c:ptCount val="5"/>
                <c:pt idx="1">
                  <c:v>1283.31</c:v>
                </c:pt>
                <c:pt idx="2">
                  <c:v>1695.94</c:v>
                </c:pt>
                <c:pt idx="3">
                  <c:v>1424.95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47</c:v>
                </c:pt>
                <c:pt idx="2">
                  <c:v/>
                </c:pt>
                <c:pt idx="3">
                  <c:v>IX 153</c:v>
                </c:pt>
                <c:pt idx="4">
                  <c:v/>
                </c:pt>
              </c:strCache>
            </c:strRef>
          </c:cat>
          <c:val>
            <c:numRef>
              <c:f>Sheet1!$F$2:$F$6</c:f>
              <c:numCache>
                <c:formatCode>General</c:formatCode>
                <c:ptCount val="5"/>
                <c:pt idx="1">
                  <c:v>2384.06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5802.5"/>
          <c:min val="601.8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52</c:v>
                </c:pt>
              </c:strCache>
            </c:strRef>
          </c:cat>
          <c:val>
            <c:numRef>
              <c:f>Sheet1!$B$2:$B$6</c:f>
              <c:numCache>
                <c:formatCode>General</c:formatCode>
                <c:ptCount val="5"/>
                <c:pt idx="0">
                  <c:v>1665.7</c:v>
                </c:pt>
                <c:pt idx="1">
                  <c:v>1379.46</c:v>
                </c:pt>
                <c:pt idx="2">
                  <c:v>1479.37</c:v>
                </c:pt>
                <c:pt idx="3">
                  <c:v>1874.5</c:v>
                </c:pt>
                <c:pt idx="4">
                  <c:v>11640.68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1127.3</a:t>
                    </a:r>
                  </a:p>
                </c:rich>
              </c:tx>
              <c:dLblPos val="l"/>
              <c:showLegendKey val="0"/>
              <c:showVal val="1"/>
              <c:showCatName val="0"/>
              <c:showSerName val="0"/>
              <c:showPercent val="0"/>
              <c:showBubbleSize val="0"/>
            </c:dLbl>
            <c:dLbl>
              <c:idx val="1"/>
              <c:tx>
                <c:rich>
                  <a:bodyPr/>
                  <a:lstStyle/>
                  <a:p>
                    <a:r>
                      <a:t>IX 100</a:t>
                    </a:r>
                  </a:p>
                  <a:p>
                    <a:r>
                      <a:t>1264.62</a:t>
                    </a:r>
                  </a:p>
                </c:rich>
              </c:tx>
              <c:dLblPos val="l"/>
              <c:showLegendKey val="0"/>
              <c:showVal val="1"/>
              <c:showCatName val="0"/>
              <c:showSerName val="0"/>
              <c:showPercent val="0"/>
              <c:showBubbleSize val="0"/>
            </c:dLbl>
            <c:dLbl>
              <c:idx val="2"/>
              <c:tx>
                <c:rich>
                  <a:bodyPr/>
                  <a:lstStyle/>
                  <a:p>
                    <a:r>
                      <a:t>IX 100</a:t>
                    </a:r>
                  </a:p>
                  <a:p>
                    <a:r>
                      <a:t>1437.91</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52</a:t>
                    </a:r>
                  </a:p>
                  <a:p>
                    <a:r>
                      <a:t>6429.07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52</c:v>
                </c:pt>
              </c:strCache>
            </c:strRef>
          </c:cat>
          <c:val>
            <c:numRef>
              <c:f>Sheet1!$C$2:$C$6</c:f>
              <c:numCache>
                <c:formatCode>General</c:formatCode>
                <c:ptCount val="5"/>
                <c:pt idx="0">
                  <c:v>1127.3</c:v>
                </c:pt>
                <c:pt idx="1">
                  <c:v>1264.62</c:v>
                </c:pt>
                <c:pt idx="2">
                  <c:v>1437.91</c:v>
                </c:pt>
                <c:pt idx="4">
                  <c:v>6429.07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52</c:v>
                </c:pt>
              </c:strCache>
            </c:strRef>
          </c:cat>
          <c:val>
            <c:numRef>
              <c:f>Sheet1!$D$2:$D$6</c:f>
              <c:numCache>
                <c:formatCode>General</c:formatCode>
                <c:ptCount val="5"/>
                <c:pt idx="0">
                  <c:v>2451.58</c:v>
                </c:pt>
                <c:pt idx="1">
                  <c:v>1363.06</c:v>
                </c:pt>
                <c:pt idx="2">
                  <c:v>1467.24</c:v>
                </c:pt>
                <c:pt idx="3">
                  <c:v>1552.15</c:v>
                </c:pt>
                <c:pt idx="4">
                  <c:v>7162.5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52</c:v>
                </c:pt>
              </c:strCache>
            </c:strRef>
          </c:cat>
          <c:val>
            <c:numRef>
              <c:f>Sheet1!$E$2:$E$6</c:f>
              <c:numCache>
                <c:formatCode>General</c:formatCode>
                <c:ptCount val="5"/>
                <c:pt idx="0">
                  <c:v>13231.08</c:v>
                </c:pt>
                <c:pt idx="1">
                  <c:v>181377.0</c:v>
                </c:pt>
                <c:pt idx="2">
                  <c:v>5878.1</c:v>
                </c:pt>
                <c:pt idx="3">
                  <c:v>2498.42</c:v>
                </c:pt>
                <c:pt idx="4">
                  <c:v>15315.63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IX 100</c:v>
                </c:pt>
                <c:pt idx="3">
                  <c:v/>
                </c:pt>
                <c:pt idx="4">
                  <c:v>IX 52</c:v>
                </c:pt>
              </c:strCache>
            </c:strRef>
          </c:cat>
          <c:val>
            <c:numRef>
              <c:f>Sheet1!$F$2:$F$6</c:f>
              <c:numCache>
                <c:formatCode>General</c:formatCode>
                <c:ptCount val="5"/>
                <c:pt idx="0">
                  <c:v>6428.96</c:v>
                </c:pt>
                <c:pt idx="1">
                  <c:v>6525.43</c:v>
                </c:pt>
                <c:pt idx="2">
                  <c:v>4637.9</c:v>
                </c:pt>
                <c:pt idx="3">
                  <c:v>10967.0</c:v>
                </c:pt>
                <c:pt idx="4">
                  <c:v>12338.53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377.5"/>
          <c:min val="1126.80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0</c:v>
                </c:pt>
              </c:strCache>
            </c:strRef>
          </c:cat>
          <c:val>
            <c:numRef>
              <c:f>Sheet1!$B$2:$B$5</c:f>
              <c:numCache>
                <c:formatCode>General</c:formatCode>
                <c:ptCount val="4"/>
                <c:pt idx="0">
                  <c:v>16739.15</c:v>
                </c:pt>
                <c:pt idx="1">
                  <c:v>1022.09</c:v>
                </c:pt>
                <c:pt idx="2">
                  <c:v>15355.5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818.18</a:t>
                    </a:r>
                  </a:p>
                </c:rich>
              </c:tx>
              <c:dLblPos val="l"/>
              <c:showLegendKey val="0"/>
              <c:showVal val="1"/>
              <c:showCatName val="0"/>
              <c:showSerName val="0"/>
              <c:showPercent val="0"/>
              <c:showBubbleSize val="0"/>
            </c:dLbl>
            <c:dLbl>
              <c:idx val="2"/>
              <c:tx>
                <c:rich>
                  <a:bodyPr/>
                  <a:lstStyle/>
                  <a:p>
                    <a:r>
                      <a:t>IX 0</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0</c:v>
                </c:pt>
              </c:strCache>
            </c:strRef>
          </c:cat>
          <c:val>
            <c:numRef>
              <c:f>Sheet1!$C$2:$C$5</c:f>
              <c:numCache>
                <c:formatCode>General</c:formatCode>
                <c:ptCount val="4"/>
                <c:pt idx="1">
                  <c:v>818.18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0</c:v>
                </c:pt>
              </c:strCache>
            </c:strRef>
          </c:cat>
          <c:val>
            <c:numRef>
              <c:f>Sheet1!$D$2:$D$5</c:f>
              <c:numCache>
                <c:formatCode>General</c:formatCode>
                <c:ptCount val="4"/>
                <c:pt idx="0">
                  <c:v>16739.15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0</c:v>
                </c:pt>
              </c:strCache>
            </c:strRef>
          </c:cat>
          <c:val>
            <c:numRef>
              <c:f>Sheet1!$E$2:$E$5</c:f>
              <c:numCache>
                <c:formatCode>General</c:formatCode>
                <c:ptCount val="4"/>
                <c:pt idx="2">
                  <c:v>15252.62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739.6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72</c:v>
                </c:pt>
                <c:pt idx="2">
                  <c:v>IX 100</c:v>
                </c:pt>
                <c:pt idx="3">
                  <c:v>IX 37</c:v>
                </c:pt>
              </c:strCache>
            </c:strRef>
          </c:cat>
          <c:val>
            <c:numRef>
              <c:f>Sheet1!$B$2:$B$5</c:f>
              <c:numCache>
                <c:formatCode>General</c:formatCode>
                <c:ptCount val="4"/>
                <c:pt idx="0">
                  <c:v>1573.0</c:v>
                </c:pt>
                <c:pt idx="1">
                  <c:v>1142.43</c:v>
                </c:pt>
                <c:pt idx="2">
                  <c:v>580.67</c:v>
                </c:pt>
                <c:pt idx="3">
                  <c:v>3912.55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1304.02</a:t>
                    </a:r>
                  </a:p>
                </c:rich>
              </c:tx>
              <c:dLblPos val="l"/>
              <c:showLegendKey val="0"/>
              <c:showVal val="1"/>
              <c:showCatName val="0"/>
              <c:showSerName val="0"/>
              <c:showPercent val="0"/>
              <c:showBubbleSize val="0"/>
            </c:dLbl>
            <c:dLbl>
              <c:idx val="1"/>
              <c:tx>
                <c:rich>
                  <a:bodyPr/>
                  <a:lstStyle/>
                  <a:p>
                    <a:r>
                      <a:t>IX 72</a:t>
                    </a:r>
                  </a:p>
                  <a:p>
                    <a:r>
                      <a:t>905.03</a:t>
                    </a:r>
                  </a:p>
                </c:rich>
              </c:tx>
              <c:dLblPos val="l"/>
              <c:showLegendKey val="0"/>
              <c:showVal val="1"/>
              <c:showCatName val="0"/>
              <c:showSerName val="0"/>
              <c:showPercent val="0"/>
              <c:showBubbleSize val="0"/>
            </c:dLbl>
            <c:dLbl>
              <c:idx val="2"/>
              <c:tx>
                <c:rich>
                  <a:bodyPr/>
                  <a:lstStyle/>
                  <a:p>
                    <a:r>
                      <a:t>IX 100</a:t>
                    </a:r>
                  </a:p>
                  <a:p>
                    <a:r>
                      <a:t>432.37</a:t>
                    </a:r>
                  </a:p>
                </c:rich>
              </c:tx>
              <c:dLblPos val="l"/>
              <c:showLegendKey val="0"/>
              <c:showVal val="1"/>
              <c:showCatName val="0"/>
              <c:showSerName val="0"/>
              <c:showPercent val="0"/>
              <c:showBubbleSize val="0"/>
            </c:dLbl>
            <c:dLbl>
              <c:idx val="3"/>
              <c:tx>
                <c:rich>
                  <a:bodyPr/>
                  <a:lstStyle/>
                  <a:p>
                    <a:r>
                      <a:t>IX 37</a:t>
                    </a:r>
                  </a:p>
                  <a:p>
                    <a:r>
                      <a:t>1382.57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72</c:v>
                </c:pt>
                <c:pt idx="2">
                  <c:v>IX 100</c:v>
                </c:pt>
                <c:pt idx="3">
                  <c:v>IX 37</c:v>
                </c:pt>
              </c:strCache>
            </c:strRef>
          </c:cat>
          <c:val>
            <c:numRef>
              <c:f>Sheet1!$C$2:$C$5</c:f>
              <c:numCache>
                <c:formatCode>General</c:formatCode>
                <c:ptCount val="4"/>
                <c:pt idx="0">
                  <c:v>1304.02</c:v>
                </c:pt>
                <c:pt idx="1">
                  <c:v>905.03</c:v>
                </c:pt>
                <c:pt idx="2">
                  <c:v>432.37</c:v>
                </c:pt>
                <c:pt idx="3">
                  <c:v>1382.57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72</c:v>
                </c:pt>
                <c:pt idx="2">
                  <c:v>IX 100</c:v>
                </c:pt>
                <c:pt idx="3">
                  <c:v>IX 37</c:v>
                </c:pt>
              </c:strCache>
            </c:strRef>
          </c:cat>
          <c:val>
            <c:numRef>
              <c:f>Sheet1!$D$2:$D$5</c:f>
              <c:numCache>
                <c:formatCode>General</c:formatCode>
                <c:ptCount val="4"/>
                <c:pt idx="0">
                  <c:v>1712.77</c:v>
                </c:pt>
                <c:pt idx="1">
                  <c:v>1262.58</c:v>
                </c:pt>
                <c:pt idx="2">
                  <c:v>565.69</c:v>
                </c:pt>
                <c:pt idx="3">
                  <c:v>1396.45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72</c:v>
                </c:pt>
                <c:pt idx="2">
                  <c:v>IX 100</c:v>
                </c:pt>
                <c:pt idx="3">
                  <c:v>IX 37</c:v>
                </c:pt>
              </c:strCache>
            </c:strRef>
          </c:cat>
          <c:val>
            <c:numRef>
              <c:f>Sheet1!$E$2:$E$5</c:f>
              <c:numCache>
                <c:formatCode>General</c:formatCode>
                <c:ptCount val="4"/>
                <c:pt idx="0">
                  <c:v>9051.43</c:v>
                </c:pt>
                <c:pt idx="3">
                  <c:v>9384.86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72</c:v>
                </c:pt>
                <c:pt idx="2">
                  <c:v>IX 100</c:v>
                </c:pt>
                <c:pt idx="3">
                  <c:v>IX 37</c:v>
                </c:pt>
              </c:strCache>
            </c:strRef>
          </c:cat>
          <c:val>
            <c:numRef>
              <c:f>Sheet1!$F$2:$F$5</c:f>
              <c:numCache>
                <c:formatCode>General</c:formatCode>
                <c:ptCount val="4"/>
                <c:pt idx="0">
                  <c:v>4215.67</c:v>
                </c:pt>
                <c:pt idx="3">
                  <c:v>3699.96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85.3571"/>
          <c:min val="431.874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50</c:v>
                </c:pt>
                <c:pt idx="2">
                  <c:v/>
                </c:pt>
                <c:pt idx="3">
                  <c:v>IX 115</c:v>
                </c:pt>
                <c:pt idx="4">
                  <c:v/>
                </c:pt>
              </c:strCache>
            </c:strRef>
          </c:cat>
          <c:val>
            <c:numRef>
              <c:f>Sheet1!$B$2:$B$6</c:f>
              <c:numCache>
                <c:formatCode>General</c:formatCode>
                <c:ptCount val="5"/>
                <c:pt idx="0">
                  <c:v>699.1</c:v>
                </c:pt>
                <c:pt idx="1">
                  <c:v>1369.9</c:v>
                </c:pt>
                <c:pt idx="2">
                  <c:v>1774.97</c:v>
                </c:pt>
                <c:pt idx="3">
                  <c:v>1471.63</c:v>
                </c:pt>
                <c:pt idx="4">
                  <c:v>74911.0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1226.73</a:t>
                    </a:r>
                  </a:p>
                </c:rich>
              </c:tx>
              <c:dLblPos val="l"/>
              <c:showLegendKey val="0"/>
              <c:showVal val="1"/>
              <c:showCatName val="0"/>
              <c:showSerName val="0"/>
              <c:showPercent val="0"/>
              <c:showBubbleSize val="0"/>
            </c:dLbl>
            <c:dLbl>
              <c:idx val="1"/>
              <c:tx>
                <c:rich>
                  <a:bodyPr/>
                  <a:lstStyle/>
                  <a:p>
                    <a:r>
                      <a:t>IX 50</a:t>
                    </a:r>
                  </a:p>
                  <a:p>
                    <a:r>
                      <a:t>665.12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115</a:t>
                    </a:r>
                  </a:p>
                  <a:p>
                    <a:r>
                      <a:t>1685.5</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50</c:v>
                </c:pt>
                <c:pt idx="2">
                  <c:v/>
                </c:pt>
                <c:pt idx="3">
                  <c:v>IX 115</c:v>
                </c:pt>
                <c:pt idx="4">
                  <c:v/>
                </c:pt>
              </c:strCache>
            </c:strRef>
          </c:cat>
          <c:val>
            <c:numRef>
              <c:f>Sheet1!$C$2:$C$6</c:f>
              <c:numCache>
                <c:formatCode>General</c:formatCode>
                <c:ptCount val="5"/>
                <c:pt idx="0">
                  <c:v>1226.73</c:v>
                </c:pt>
                <c:pt idx="1">
                  <c:v>665.12</c:v>
                </c:pt>
                <c:pt idx="3">
                  <c:v>1685.5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50</c:v>
                </c:pt>
                <c:pt idx="2">
                  <c:v/>
                </c:pt>
                <c:pt idx="3">
                  <c:v>IX 115</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50</c:v>
                </c:pt>
                <c:pt idx="2">
                  <c:v/>
                </c:pt>
                <c:pt idx="3">
                  <c:v>IX 115</c:v>
                </c:pt>
                <c:pt idx="4">
                  <c:v/>
                </c:pt>
              </c:strCache>
            </c:strRef>
          </c:cat>
          <c:val>
            <c:numRef>
              <c:f>Sheet1!$E$2:$E$6</c:f>
              <c:numCache>
                <c:formatCode>General</c:formatCode>
                <c:ptCount val="5"/>
                <c:pt idx="1">
                  <c:v>1318.95</c:v>
                </c:pt>
                <c:pt idx="2">
                  <c:v>1769.7</c:v>
                </c:pt>
                <c:pt idx="3">
                  <c:v>1470.25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50</c:v>
                </c:pt>
                <c:pt idx="2">
                  <c:v/>
                </c:pt>
                <c:pt idx="3">
                  <c:v>IX 115</c:v>
                </c:pt>
                <c:pt idx="4">
                  <c:v/>
                </c:pt>
              </c:strCache>
            </c:strRef>
          </c:cat>
          <c:val>
            <c:numRef>
              <c:f>Sheet1!$F$2:$F$6</c:f>
              <c:numCache>
                <c:formatCode>General</c:formatCode>
                <c:ptCount val="5"/>
                <c:pt idx="1">
                  <c:v>2521.18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4911.5"/>
          <c:min val="664.618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95</c:v>
                </c:pt>
                <c:pt idx="2">
                  <c:v>IX 100</c:v>
                </c:pt>
                <c:pt idx="3">
                  <c:v/>
                </c:pt>
                <c:pt idx="4">
                  <c:v>IX 91</c:v>
                </c:pt>
              </c:strCache>
            </c:strRef>
          </c:cat>
          <c:val>
            <c:numRef>
              <c:f>Sheet1!$B$2:$B$6</c:f>
              <c:numCache>
                <c:formatCode>General</c:formatCode>
                <c:ptCount val="5"/>
                <c:pt idx="0">
                  <c:v>1678.13</c:v>
                </c:pt>
                <c:pt idx="1">
                  <c:v>1384.8</c:v>
                </c:pt>
                <c:pt idx="2">
                  <c:v>1451.22</c:v>
                </c:pt>
                <c:pt idx="3">
                  <c:v>1658.92</c:v>
                </c:pt>
                <c:pt idx="4">
                  <c:v>11328.66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44</a:t>
                    </a:r>
                  </a:p>
                  <a:p>
                    <a:r>
                      <a:t>1128.13</a:t>
                    </a:r>
                  </a:p>
                </c:rich>
              </c:tx>
              <c:dLblPos val="l"/>
              <c:showLegendKey val="0"/>
              <c:showVal val="1"/>
              <c:showCatName val="0"/>
              <c:showSerName val="0"/>
              <c:showPercent val="0"/>
              <c:showBubbleSize val="0"/>
            </c:dLbl>
            <c:dLbl>
              <c:idx val="1"/>
              <c:tx>
                <c:rich>
                  <a:bodyPr/>
                  <a:lstStyle/>
                  <a:p>
                    <a:r>
                      <a:t>IX 95</a:t>
                    </a:r>
                  </a:p>
                  <a:p>
                    <a:r>
                      <a:t>1280.03</a:t>
                    </a:r>
                  </a:p>
                </c:rich>
              </c:tx>
              <c:dLblPos val="l"/>
              <c:showLegendKey val="0"/>
              <c:showVal val="1"/>
              <c:showCatName val="0"/>
              <c:showSerName val="0"/>
              <c:showPercent val="0"/>
              <c:showBubbleSize val="0"/>
            </c:dLbl>
            <c:dLbl>
              <c:idx val="2"/>
              <c:tx>
                <c:rich>
                  <a:bodyPr/>
                  <a:lstStyle/>
                  <a:p>
                    <a:r>
                      <a:t>IX 100</a:t>
                    </a:r>
                  </a:p>
                  <a:p>
                    <a:r>
                      <a:t>1419.96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91</a:t>
                    </a:r>
                  </a:p>
                  <a:p>
                    <a:r>
                      <a:t>6206.09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95</c:v>
                </c:pt>
                <c:pt idx="2">
                  <c:v>IX 100</c:v>
                </c:pt>
                <c:pt idx="3">
                  <c:v/>
                </c:pt>
                <c:pt idx="4">
                  <c:v>IX 91</c:v>
                </c:pt>
              </c:strCache>
            </c:strRef>
          </c:cat>
          <c:val>
            <c:numRef>
              <c:f>Sheet1!$C$2:$C$6</c:f>
              <c:numCache>
                <c:formatCode>General</c:formatCode>
                <c:ptCount val="5"/>
                <c:pt idx="0">
                  <c:v>1128.13</c:v>
                </c:pt>
                <c:pt idx="1">
                  <c:v>1280.03</c:v>
                </c:pt>
                <c:pt idx="2">
                  <c:v>1419.96</c:v>
                </c:pt>
                <c:pt idx="4">
                  <c:v>6206.09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95</c:v>
                </c:pt>
                <c:pt idx="2">
                  <c:v>IX 100</c:v>
                </c:pt>
                <c:pt idx="3">
                  <c:v/>
                </c:pt>
                <c:pt idx="4">
                  <c:v>IX 91</c:v>
                </c:pt>
              </c:strCache>
            </c:strRef>
          </c:cat>
          <c:val>
            <c:numRef>
              <c:f>Sheet1!$D$2:$D$6</c:f>
              <c:numCache>
                <c:formatCode>General</c:formatCode>
                <c:ptCount val="5"/>
                <c:pt idx="0">
                  <c:v>2591.34</c:v>
                </c:pt>
                <c:pt idx="1">
                  <c:v>1344.1</c:v>
                </c:pt>
                <c:pt idx="2">
                  <c:v>1486.93</c:v>
                </c:pt>
                <c:pt idx="3">
                  <c:v>1469.74</c:v>
                </c:pt>
                <c:pt idx="4">
                  <c:v>6805.09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95</c:v>
                </c:pt>
                <c:pt idx="2">
                  <c:v>IX 100</c:v>
                </c:pt>
                <c:pt idx="3">
                  <c:v/>
                </c:pt>
                <c:pt idx="4">
                  <c:v>IX 91</c:v>
                </c:pt>
              </c:strCache>
            </c:strRef>
          </c:cat>
          <c:val>
            <c:numRef>
              <c:f>Sheet1!$E$2:$E$6</c:f>
              <c:numCache>
                <c:formatCode>General</c:formatCode>
                <c:ptCount val="5"/>
                <c:pt idx="0">
                  <c:v>5972.93</c:v>
                </c:pt>
                <c:pt idx="1">
                  <c:v>6396.57</c:v>
                </c:pt>
                <c:pt idx="3">
                  <c:v>11161.36</c:v>
                </c:pt>
                <c:pt idx="4">
                  <c:v>24966.66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95</c:v>
                </c:pt>
                <c:pt idx="2">
                  <c:v>IX 100</c:v>
                </c:pt>
                <c:pt idx="3">
                  <c:v/>
                </c:pt>
                <c:pt idx="4">
                  <c:v>IX 91</c:v>
                </c:pt>
              </c:strCache>
            </c:strRef>
          </c:cat>
          <c:val>
            <c:numRef>
              <c:f>Sheet1!$F$2:$F$6</c:f>
              <c:numCache>
                <c:formatCode>General</c:formatCode>
                <c:ptCount val="5"/>
                <c:pt idx="0">
                  <c:v>17300.19</c:v>
                </c:pt>
                <c:pt idx="2">
                  <c:v>7177.15</c:v>
                </c:pt>
                <c:pt idx="3">
                  <c:v>2518.06</c:v>
                </c:pt>
                <c:pt idx="4">
                  <c:v>24439.83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967.157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Sheet1!$B$2:$B$5</c:f>
              <c:numCache>
                <c:formatCode>General</c:formatCode>
                <c:ptCount val="4"/>
                <c:pt idx="0">
                  <c:v>1055.39</c:v>
                </c:pt>
                <c:pt idx="3">
                  <c:v>1910.17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1184.78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1910.17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Sheet1!$C$2:$C$5</c:f>
              <c:numCache>
                <c:formatCode>General</c:formatCode>
                <c:ptCount val="4"/>
                <c:pt idx="0">
                  <c:v>1184.78</c:v>
                </c:pt>
                <c:pt idx="3">
                  <c:v>1910.17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L'Oreal</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10.666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115</c:v>
                </c:pt>
                <c:pt idx="4">
                  <c:v/>
                </c:pt>
              </c:strCache>
            </c:strRef>
          </c:cat>
          <c:val>
            <c:numRef>
              <c:f>Sheet1!$B$2:$B$6</c:f>
              <c:numCache>
                <c:formatCode>General</c:formatCode>
                <c:ptCount val="5"/>
                <c:pt idx="0">
                  <c:v>1343.6</c:v>
                </c:pt>
                <c:pt idx="1">
                  <c:v>727.51</c:v>
                </c:pt>
                <c:pt idx="2">
                  <c:v>1811.1</c:v>
                </c:pt>
                <c:pt idx="3">
                  <c:v>1350.04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41</a:t>
                    </a:r>
                  </a:p>
                  <a:p>
                    <a:r>
                      <a:t>545.49</a:t>
                    </a:r>
                  </a:p>
                </c:rich>
              </c:tx>
              <c:dLblPos val="l"/>
              <c:showLegendKey val="0"/>
              <c:showVal val="1"/>
              <c:showCatName val="0"/>
              <c:showSerName val="0"/>
              <c:showPercent val="0"/>
              <c:showBubbleSize val="0"/>
            </c:dLbl>
            <c:dLbl>
              <c:idx val="1"/>
              <c:tx>
                <c:rich>
                  <a:bodyPr/>
                  <a:lstStyle/>
                  <a:p>
                    <a:r>
                      <a:t>IX 100</a:t>
                    </a:r>
                  </a:p>
                  <a:p>
                    <a:r>
                      <a:t>1102.77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115</a:t>
                    </a:r>
                  </a:p>
                  <a:p>
                    <a:r>
                      <a:t>1543.46</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115</c:v>
                </c:pt>
                <c:pt idx="4">
                  <c:v/>
                </c:pt>
              </c:strCache>
            </c:strRef>
          </c:cat>
          <c:val>
            <c:numRef>
              <c:f>Sheet1!$C$2:$C$6</c:f>
              <c:numCache>
                <c:formatCode>General</c:formatCode>
                <c:ptCount val="5"/>
                <c:pt idx="0">
                  <c:v>545.49</c:v>
                </c:pt>
                <c:pt idx="1">
                  <c:v>1102.77</c:v>
                </c:pt>
                <c:pt idx="3">
                  <c:v>1543.46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115</c:v>
                </c:pt>
                <c:pt idx="4">
                  <c:v/>
                </c:pt>
              </c:strCache>
            </c:strRef>
          </c:cat>
          <c:val>
            <c:numRef>
              <c:f>Sheet1!$D$2:$D$6</c:f>
              <c:numCache>
                <c:formatCode>General</c:formatCode>
                <c:ptCount val="5"/>
                <c:pt idx="0">
                  <c:v>1333.3</c:v>
                </c:pt>
                <c:pt idx="2">
                  <c:v>1811.1</c:v>
                </c:pt>
                <c:pt idx="3">
                  <c:v>1345.29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115</c:v>
                </c:pt>
                <c:pt idx="4">
                  <c:v/>
                </c:pt>
              </c:strCache>
            </c:strRef>
          </c:cat>
          <c:val>
            <c:numRef>
              <c:f>Sheet1!$E$2:$E$6</c:f>
              <c:numCache>
                <c:formatCode>General</c:formatCode>
                <c:ptCount val="5"/>
                <c:pt idx="0">
                  <c:v>3543.12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100</c:v>
                </c:pt>
                <c:pt idx="2">
                  <c:v/>
                </c:pt>
                <c:pt idx="3">
                  <c:v>IX 115</c:v>
                </c:pt>
                <c:pt idx="4">
                  <c:v/>
                </c:pt>
              </c:strCache>
            </c:strRef>
          </c:cat>
          <c:val>
            <c:numRef>
              <c:f>Sheet1!$F$2:$F$6</c:f>
              <c:numCache>
                <c:formatCode>General</c:formatCode>
                <c:ptCount val="5"/>
                <c:pt idx="0">
                  <c:v>6080.5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081.0"/>
          <c:min val="544.99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100</c:v>
                </c:pt>
                <c:pt idx="2">
                  <c:v>IX 99</c:v>
                </c:pt>
                <c:pt idx="3">
                  <c:v/>
                </c:pt>
                <c:pt idx="4">
                  <c:v/>
                </c:pt>
              </c:strCache>
            </c:strRef>
          </c:cat>
          <c:val>
            <c:numRef>
              <c:f>Sheet1!$B$2:$B$6</c:f>
              <c:numCache>
                <c:formatCode>General</c:formatCode>
                <c:ptCount val="5"/>
                <c:pt idx="0">
                  <c:v>1740.63</c:v>
                </c:pt>
                <c:pt idx="1">
                  <c:v>1363.83</c:v>
                </c:pt>
                <c:pt idx="2">
                  <c:v>1412.98</c:v>
                </c:pt>
                <c:pt idx="3">
                  <c:v>1747.7</c:v>
                </c:pt>
                <c:pt idx="4">
                  <c:v>10745.72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50</a:t>
                    </a:r>
                  </a:p>
                  <a:p>
                    <a:r>
                      <a:t>1161.83</a:t>
                    </a:r>
                  </a:p>
                </c:rich>
              </c:tx>
              <c:dLblPos val="l"/>
              <c:showLegendKey val="0"/>
              <c:showVal val="1"/>
              <c:showCatName val="0"/>
              <c:showSerName val="0"/>
              <c:showPercent val="0"/>
              <c:showBubbleSize val="0"/>
            </c:dLbl>
            <c:dLbl>
              <c:idx val="1"/>
              <c:tx>
                <c:rich>
                  <a:bodyPr/>
                  <a:lstStyle/>
                  <a:p>
                    <a:r>
                      <a:t>IX 100</a:t>
                    </a:r>
                  </a:p>
                  <a:p>
                    <a:r>
                      <a:t>1195.07</a:t>
                    </a:r>
                  </a:p>
                </c:rich>
              </c:tx>
              <c:dLblPos val="l"/>
              <c:showLegendKey val="0"/>
              <c:showVal val="1"/>
              <c:showCatName val="0"/>
              <c:showSerName val="0"/>
              <c:showPercent val="0"/>
              <c:showBubbleSize val="0"/>
            </c:dLbl>
            <c:dLbl>
              <c:idx val="2"/>
              <c:tx>
                <c:rich>
                  <a:bodyPr/>
                  <a:lstStyle/>
                  <a:p>
                    <a:r>
                      <a:t>IX 99</a:t>
                    </a:r>
                  </a:p>
                  <a:p>
                    <a:r>
                      <a:t>1405.08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100</c:v>
                </c:pt>
                <c:pt idx="2">
                  <c:v>IX 99</c:v>
                </c:pt>
                <c:pt idx="3">
                  <c:v/>
                </c:pt>
                <c:pt idx="4">
                  <c:v/>
                </c:pt>
              </c:strCache>
            </c:strRef>
          </c:cat>
          <c:val>
            <c:numRef>
              <c:f>Sheet1!$C$2:$C$6</c:f>
              <c:numCache>
                <c:formatCode>General</c:formatCode>
                <c:ptCount val="5"/>
                <c:pt idx="0">
                  <c:v>1161.83</c:v>
                </c:pt>
                <c:pt idx="1">
                  <c:v>1195.07</c:v>
                </c:pt>
                <c:pt idx="2">
                  <c:v>1405.08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100</c:v>
                </c:pt>
                <c:pt idx="2">
                  <c:v>IX 99</c:v>
                </c:pt>
                <c:pt idx="3">
                  <c:v/>
                </c:pt>
                <c:pt idx="4">
                  <c:v/>
                </c:pt>
              </c:strCache>
            </c:strRef>
          </c:cat>
          <c:val>
            <c:numRef>
              <c:f>Sheet1!$D$2:$D$6</c:f>
              <c:numCache>
                <c:formatCode>General</c:formatCode>
                <c:ptCount val="5"/>
                <c:pt idx="0">
                  <c:v>2304.94</c:v>
                </c:pt>
                <c:pt idx="1">
                  <c:v>1328.36</c:v>
                </c:pt>
                <c:pt idx="2">
                  <c:v>1416.22</c:v>
                </c:pt>
                <c:pt idx="3">
                  <c:v>1299.94</c:v>
                </c:pt>
                <c:pt idx="4">
                  <c:v>6200.36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100</c:v>
                </c:pt>
                <c:pt idx="2">
                  <c:v>IX 99</c:v>
                </c:pt>
                <c:pt idx="3">
                  <c:v/>
                </c:pt>
                <c:pt idx="4">
                  <c:v/>
                </c:pt>
              </c:strCache>
            </c:strRef>
          </c:cat>
          <c:val>
            <c:numRef>
              <c:f>Sheet1!$E$2:$E$6</c:f>
              <c:numCache>
                <c:formatCode>General</c:formatCode>
                <c:ptCount val="5"/>
                <c:pt idx="0">
                  <c:v>12460.42</c:v>
                </c:pt>
                <c:pt idx="1">
                  <c:v>18957.85</c:v>
                </c:pt>
                <c:pt idx="2">
                  <c:v>6054.97</c:v>
                </c:pt>
                <c:pt idx="3">
                  <c:v>2460.71</c:v>
                </c:pt>
                <c:pt idx="4">
                  <c:v>14072.65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100</c:v>
                </c:pt>
                <c:pt idx="2">
                  <c:v>IX 99</c:v>
                </c:pt>
                <c:pt idx="3">
                  <c:v/>
                </c:pt>
                <c:pt idx="4">
                  <c:v/>
                </c:pt>
              </c:strCache>
            </c:strRef>
          </c:cat>
          <c:val>
            <c:numRef>
              <c:f>Sheet1!$F$2:$F$6</c:f>
              <c:numCache>
                <c:formatCode>General</c:formatCode>
                <c:ptCount val="5"/>
                <c:pt idx="0">
                  <c:v>4721.43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958.3472"/>
          <c:min val="1161.333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89</c:v>
                </c:pt>
                <c:pt idx="3">
                  <c:v/>
                </c:pt>
                <c:pt idx="4">
                  <c:v>IX 40</c:v>
                </c:pt>
              </c:strCache>
            </c:strRef>
          </c:cat>
          <c:val>
            <c:numRef>
              <c:f>Sheet1!$B$2:$B$6</c:f>
              <c:numCache>
                <c:formatCode>General</c:formatCode>
                <c:ptCount val="5"/>
                <c:pt idx="0">
                  <c:v>1740.63</c:v>
                </c:pt>
                <c:pt idx="1">
                  <c:v>1363.83</c:v>
                </c:pt>
                <c:pt idx="2">
                  <c:v>1412.98</c:v>
                </c:pt>
                <c:pt idx="3">
                  <c:v>1747.7</c:v>
                </c:pt>
                <c:pt idx="4">
                  <c:v>10745.72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1058.75</a:t>
                    </a:r>
                  </a:p>
                </c:rich>
              </c:tx>
              <c:dLblPos val="l"/>
              <c:showLegendKey val="0"/>
              <c:showVal val="1"/>
              <c:showCatName val="0"/>
              <c:showSerName val="0"/>
              <c:showPercent val="0"/>
              <c:showBubbleSize val="0"/>
            </c:dLbl>
            <c:dLbl>
              <c:idx val="1"/>
              <c:tx>
                <c:rich>
                  <a:bodyPr/>
                  <a:lstStyle/>
                  <a:p>
                    <a:r>
                      <a:t>IX 83</a:t>
                    </a:r>
                  </a:p>
                  <a:p>
                    <a:r>
                      <a:t>1107.03</a:t>
                    </a:r>
                  </a:p>
                </c:rich>
              </c:tx>
              <c:dLblPos val="l"/>
              <c:showLegendKey val="0"/>
              <c:showVal val="1"/>
              <c:showCatName val="0"/>
              <c:showSerName val="0"/>
              <c:showPercent val="0"/>
              <c:showBubbleSize val="0"/>
            </c:dLbl>
            <c:dLbl>
              <c:idx val="2"/>
              <c:tx>
                <c:rich>
                  <a:bodyPr/>
                  <a:lstStyle/>
                  <a:p>
                    <a:r>
                      <a:t>IX 89</a:t>
                    </a:r>
                  </a:p>
                  <a:p>
                    <a:r>
                      <a:t>1264.21</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40</a:t>
                    </a:r>
                  </a:p>
                  <a:p>
                    <a:r>
                      <a:t>5633.8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89</c:v>
                </c:pt>
                <c:pt idx="3">
                  <c:v/>
                </c:pt>
                <c:pt idx="4">
                  <c:v>IX 40</c:v>
                </c:pt>
              </c:strCache>
            </c:strRef>
          </c:cat>
          <c:val>
            <c:numRef>
              <c:f>Sheet1!$C$2:$C$6</c:f>
              <c:numCache>
                <c:formatCode>General</c:formatCode>
                <c:ptCount val="5"/>
                <c:pt idx="0">
                  <c:v>1058.75</c:v>
                </c:pt>
                <c:pt idx="1">
                  <c:v>1107.03</c:v>
                </c:pt>
                <c:pt idx="2">
                  <c:v>1264.21</c:v>
                </c:pt>
                <c:pt idx="4">
                  <c:v>5633.8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89</c:v>
                </c:pt>
                <c:pt idx="3">
                  <c:v/>
                </c:pt>
                <c:pt idx="4">
                  <c:v>IX 40</c:v>
                </c:pt>
              </c:strCache>
            </c:strRef>
          </c:cat>
          <c:val>
            <c:numRef>
              <c:f>Sheet1!$D$2:$D$6</c:f>
              <c:numCache>
                <c:formatCode>General</c:formatCode>
                <c:ptCount val="5"/>
                <c:pt idx="0">
                  <c:v>2304.94</c:v>
                </c:pt>
                <c:pt idx="1">
                  <c:v>1328.36</c:v>
                </c:pt>
                <c:pt idx="2">
                  <c:v>1416.22</c:v>
                </c:pt>
                <c:pt idx="3">
                  <c:v>1299.94</c:v>
                </c:pt>
                <c:pt idx="4">
                  <c:v>6200.36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89</c:v>
                </c:pt>
                <c:pt idx="3">
                  <c:v/>
                </c:pt>
                <c:pt idx="4">
                  <c:v>IX 40</c:v>
                </c:pt>
              </c:strCache>
            </c:strRef>
          </c:cat>
          <c:val>
            <c:numRef>
              <c:f>Sheet1!$E$2:$E$6</c:f>
              <c:numCache>
                <c:formatCode>General</c:formatCode>
                <c:ptCount val="5"/>
                <c:pt idx="0">
                  <c:v>12460.42</c:v>
                </c:pt>
                <c:pt idx="1">
                  <c:v>18957.85</c:v>
                </c:pt>
                <c:pt idx="2">
                  <c:v>6054.97</c:v>
                </c:pt>
                <c:pt idx="3">
                  <c:v>2460.71</c:v>
                </c:pt>
                <c:pt idx="4">
                  <c:v>14072.65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89</c:v>
                </c:pt>
                <c:pt idx="3">
                  <c:v/>
                </c:pt>
                <c:pt idx="4">
                  <c:v>IX 40</c:v>
                </c:pt>
              </c:strCache>
            </c:strRef>
          </c:cat>
          <c:val>
            <c:numRef>
              <c:f>Sheet1!$F$2:$F$6</c:f>
              <c:numCache>
                <c:formatCode>General</c:formatCode>
                <c:ptCount val="5"/>
                <c:pt idx="0">
                  <c:v>4721.43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958.3472"/>
          <c:min val="1058.24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303</c:v>
                </c:pt>
                <c:pt idx="2">
                  <c:v/>
                </c:pt>
                <c:pt idx="3">
                  <c:v/>
                </c:pt>
                <c:pt idx="4">
                  <c:v/>
                </c:pt>
              </c:strCache>
            </c:strRef>
          </c:cat>
          <c:val>
            <c:numRef>
              <c:f>Sheet1!$B$2:$B$6</c:f>
              <c:numCache>
                <c:formatCode>General</c:formatCode>
                <c:ptCount val="5"/>
                <c:pt idx="0">
                  <c:v>1740.63</c:v>
                </c:pt>
                <c:pt idx="1">
                  <c:v>1363.83</c:v>
                </c:pt>
                <c:pt idx="2">
                  <c:v>1412.98</c:v>
                </c:pt>
                <c:pt idx="3">
                  <c:v>1747.7</c:v>
                </c:pt>
                <c:pt idx="4">
                  <c:v>10745.72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303</a:t>
                    </a:r>
                  </a:p>
                  <a:p>
                    <a:r>
                      <a:t>4025.53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303</c:v>
                </c:pt>
                <c:pt idx="2">
                  <c:v/>
                </c:pt>
                <c:pt idx="3">
                  <c:v/>
                </c:pt>
                <c:pt idx="4">
                  <c:v/>
                </c:pt>
              </c:strCache>
            </c:strRef>
          </c:cat>
          <c:val>
            <c:numRef>
              <c:f>Sheet1!$C$2:$C$6</c:f>
              <c:numCache>
                <c:formatCode>General</c:formatCode>
                <c:ptCount val="5"/>
                <c:pt idx="1">
                  <c:v>4025.53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303</c:v>
                </c:pt>
                <c:pt idx="2">
                  <c:v/>
                </c:pt>
                <c:pt idx="3">
                  <c:v/>
                </c:pt>
                <c:pt idx="4">
                  <c:v/>
                </c:pt>
              </c:strCache>
            </c:strRef>
          </c:cat>
          <c:val>
            <c:numRef>
              <c:f>Sheet1!$D$2:$D$6</c:f>
              <c:numCache>
                <c:formatCode>General</c:formatCode>
                <c:ptCount val="5"/>
                <c:pt idx="0">
                  <c:v>2304.94</c:v>
                </c:pt>
                <c:pt idx="1">
                  <c:v>1328.36</c:v>
                </c:pt>
                <c:pt idx="2">
                  <c:v>1416.22</c:v>
                </c:pt>
                <c:pt idx="3">
                  <c:v>1299.94</c:v>
                </c:pt>
                <c:pt idx="4">
                  <c:v>6200.36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303</c:v>
                </c:pt>
                <c:pt idx="2">
                  <c:v/>
                </c:pt>
                <c:pt idx="3">
                  <c:v/>
                </c:pt>
                <c:pt idx="4">
                  <c:v/>
                </c:pt>
              </c:strCache>
            </c:strRef>
          </c:cat>
          <c:val>
            <c:numRef>
              <c:f>Sheet1!$E$2:$E$6</c:f>
              <c:numCache>
                <c:formatCode>General</c:formatCode>
                <c:ptCount val="5"/>
                <c:pt idx="0">
                  <c:v>12460.42</c:v>
                </c:pt>
                <c:pt idx="1">
                  <c:v>18957.85</c:v>
                </c:pt>
                <c:pt idx="2">
                  <c:v>6054.97</c:v>
                </c:pt>
                <c:pt idx="3">
                  <c:v>2460.71</c:v>
                </c:pt>
                <c:pt idx="4">
                  <c:v>14072.65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303</c:v>
                </c:pt>
                <c:pt idx="2">
                  <c:v/>
                </c:pt>
                <c:pt idx="3">
                  <c:v/>
                </c:pt>
                <c:pt idx="4">
                  <c:v/>
                </c:pt>
              </c:strCache>
            </c:strRef>
          </c:cat>
          <c:val>
            <c:numRef>
              <c:f>Sheet1!$F$2:$F$6</c:f>
              <c:numCache>
                <c:formatCode>General</c:formatCode>
                <c:ptCount val="5"/>
                <c:pt idx="0">
                  <c:v>4721.43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958.3472"/>
          <c:min val="1299.440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
                </c:pt>
                <c:pt idx="4">
                  <c:v/>
                </c:pt>
              </c:strCache>
            </c:strRef>
          </c:cat>
          <c:val>
            <c:numRef>
              <c:f>Sheet1!$B$2:$B$6</c:f>
              <c:numCache>
                <c:formatCode>General</c:formatCode>
                <c:ptCount val="5"/>
                <c:pt idx="0">
                  <c:v>14992.05</c:v>
                </c:pt>
                <c:pt idx="1">
                  <c:v>1060.36</c:v>
                </c:pt>
                <c:pt idx="2">
                  <c:v>10058.66</c:v>
                </c:pt>
                <c:pt idx="3">
                  <c:v>3377.73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826.59</a:t>
                    </a:r>
                  </a:p>
                </c:rich>
              </c:tx>
              <c:dLblPos val="l"/>
              <c:showLegendKey val="0"/>
              <c:showVal val="1"/>
              <c:showCatName val="0"/>
              <c:showSerName val="0"/>
              <c:showPercent val="0"/>
              <c:showBubbleSize val="0"/>
            </c:dLbl>
            <c:dLbl>
              <c:idx val="2"/>
              <c:tx>
                <c:rich>
                  <a:bodyPr/>
                  <a:lstStyle/>
                  <a:p>
                    <a:r>
                      <a:t>IX 8</a:t>
                    </a:r>
                  </a:p>
                  <a:p>
                    <a:r>
                      <a:t>1189.75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
                </c:pt>
                <c:pt idx="4">
                  <c:v/>
                </c:pt>
              </c:strCache>
            </c:strRef>
          </c:cat>
          <c:val>
            <c:numRef>
              <c:f>Sheet1!$C$2:$C$6</c:f>
              <c:numCache>
                <c:formatCode>General</c:formatCode>
                <c:ptCount val="5"/>
                <c:pt idx="1">
                  <c:v>826.59</c:v>
                </c:pt>
                <c:pt idx="2">
                  <c:v>1189.75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
                </c:pt>
                <c:pt idx="4">
                  <c:v/>
                </c:pt>
              </c:strCache>
            </c:strRef>
          </c:cat>
          <c:val>
            <c:numRef>
              <c:f>Sheet1!$D$2:$D$6</c:f>
              <c:numCache>
                <c:formatCode>General</c:formatCode>
                <c:ptCount val="5"/>
                <c:pt idx="0">
                  <c:v>14992.05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Mustela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8</c:v>
                </c:pt>
                <c:pt idx="3">
                  <c:v/>
                </c:pt>
                <c:pt idx="4">
                  <c:v/>
                </c:pt>
              </c:strCache>
            </c:strRef>
          </c:cat>
          <c:val>
            <c:numRef>
              <c:f>Sheet1!$F$2:$F$6</c:f>
              <c:numCache>
                <c:formatCode>General</c:formatCode>
                <c:ptCount val="5"/>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826.094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Sheet1!$B$2:$B$6</c:f>
              <c:numCache>
                <c:formatCode>General</c:formatCode>
                <c:ptCount val="5"/>
                <c:pt idx="0">
                  <c:v>14992.05</c:v>
                </c:pt>
                <c:pt idx="1">
                  <c:v>1060.36</c:v>
                </c:pt>
                <c:pt idx="2">
                  <c:v>10058.66</c:v>
                </c:pt>
                <c:pt idx="3">
                  <c:v>3377.73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3377.73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Sheet1!$C$2:$C$6</c:f>
              <c:numCache>
                <c:formatCode>General</c:formatCode>
                <c:ptCount val="5"/>
                <c:pt idx="3">
                  <c:v>3377.73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Sheet1!$D$2:$D$6</c:f>
              <c:numCache>
                <c:formatCode>General</c:formatCode>
                <c:ptCount val="5"/>
                <c:pt idx="0">
                  <c:v>14992.05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Sheet1!$E$2:$E$6</c:f>
              <c:numCache>
                <c:formatCode>General</c:formatCode>
                <c:ptCount val="5"/>
                <c:pt idx="2">
                  <c:v>15126.61</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1059.856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Sheet1!$B$2:$B$6</c:f>
              <c:numCache>
                <c:formatCode>General</c:formatCode>
                <c:ptCount val="5"/>
                <c:pt idx="0">
                  <c:v>696.44</c:v>
                </c:pt>
                <c:pt idx="1">
                  <c:v>1315.27</c:v>
                </c:pt>
                <c:pt idx="2">
                  <c:v>1694.59</c:v>
                </c:pt>
                <c:pt idx="3">
                  <c:v>1438.59</c:v>
                </c:pt>
                <c:pt idx="4">
                  <c:v>39236.22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46</a:t>
                    </a:r>
                  </a:p>
                  <a:p>
                    <a:r>
                      <a:t>589.35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Sheet1!$C$2:$C$6</c:f>
              <c:numCache>
                <c:formatCode>General</c:formatCode>
                <c:ptCount val="5"/>
                <c:pt idx="1">
                  <c:v>589.35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Sheet1!$D$2:$D$6</c:f>
              <c:numCache>
                <c:formatCode>General</c:formatCode>
                <c:ptCount val="5"/>
                <c:pt idx="1">
                  <c:v>1287.65</c:v>
                </c:pt>
                <c:pt idx="2">
                  <c:v>1693.04</c:v>
                </c:pt>
                <c:pt idx="3">
                  <c:v>1433.42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Sheet1!$F$2:$F$6</c:f>
              <c:numCache>
                <c:formatCode>General</c:formatCode>
                <c:ptCount val="5"/>
                <c:pt idx="1">
                  <c:v>2125.86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9236.7222"/>
          <c:min val="588.852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253</c:v>
                </c:pt>
                <c:pt idx="1">
                  <c:v/>
                </c:pt>
                <c:pt idx="2">
                  <c:v/>
                </c:pt>
                <c:pt idx="3">
                  <c:v/>
                </c:pt>
              </c:strCache>
            </c:strRef>
          </c:cat>
          <c:val>
            <c:numRef>
              <c:f>Sheet1!$B$2:$B$5</c:f>
              <c:numCache>
                <c:formatCode>General</c:formatCode>
                <c:ptCount val="4"/>
                <c:pt idx="0">
                  <c:v>1573.0</c:v>
                </c:pt>
                <c:pt idx="1">
                  <c:v>1142.43</c:v>
                </c:pt>
                <c:pt idx="2">
                  <c:v>580.67</c:v>
                </c:pt>
                <c:pt idx="3">
                  <c:v>3912.55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253</a:t>
                    </a:r>
                  </a:p>
                  <a:p>
                    <a:r>
                      <a:t>4326.43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253</c:v>
                </c:pt>
                <c:pt idx="1">
                  <c:v/>
                </c:pt>
                <c:pt idx="2">
                  <c:v/>
                </c:pt>
                <c:pt idx="3">
                  <c:v/>
                </c:pt>
              </c:strCache>
            </c:strRef>
          </c:cat>
          <c:val>
            <c:numRef>
              <c:f>Sheet1!$C$2:$C$5</c:f>
              <c:numCache>
                <c:formatCode>General</c:formatCode>
                <c:ptCount val="4"/>
                <c:pt idx="0">
                  <c:v>4326.43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253</c:v>
                </c:pt>
                <c:pt idx="1">
                  <c:v/>
                </c:pt>
                <c:pt idx="2">
                  <c:v/>
                </c:pt>
                <c:pt idx="3">
                  <c:v/>
                </c:pt>
              </c:strCache>
            </c:strRef>
          </c:cat>
          <c:val>
            <c:numRef>
              <c:f>Sheet1!$D$2:$D$5</c:f>
              <c:numCache>
                <c:formatCode>General</c:formatCode>
                <c:ptCount val="4"/>
                <c:pt idx="0">
                  <c:v>1712.77</c:v>
                </c:pt>
                <c:pt idx="1">
                  <c:v>1262.58</c:v>
                </c:pt>
                <c:pt idx="2">
                  <c:v>565.69</c:v>
                </c:pt>
                <c:pt idx="3">
                  <c:v>1396.45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253</c:v>
                </c:pt>
                <c:pt idx="1">
                  <c:v/>
                </c:pt>
                <c:pt idx="2">
                  <c:v/>
                </c:pt>
                <c:pt idx="3">
                  <c:v/>
                </c:pt>
              </c:strCache>
            </c:strRef>
          </c:cat>
          <c:val>
            <c:numRef>
              <c:f>Sheet1!$E$2:$E$5</c:f>
              <c:numCache>
                <c:formatCode>General</c:formatCode>
                <c:ptCount val="4"/>
                <c:pt idx="0">
                  <c:v>9051.43</c:v>
                </c:pt>
                <c:pt idx="3">
                  <c:v>9384.86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253</c:v>
                </c:pt>
                <c:pt idx="1">
                  <c:v/>
                </c:pt>
                <c:pt idx="2">
                  <c:v/>
                </c:pt>
                <c:pt idx="3">
                  <c:v/>
                </c:pt>
              </c:strCache>
            </c:strRef>
          </c:cat>
          <c:val>
            <c:numRef>
              <c:f>Sheet1!$F$2:$F$5</c:f>
              <c:numCache>
                <c:formatCode>General</c:formatCode>
                <c:ptCount val="4"/>
                <c:pt idx="0">
                  <c:v>4215.67</c:v>
                </c:pt>
                <c:pt idx="3">
                  <c:v>3699.96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385.3571"/>
          <c:min val="565.186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124</c:v>
                </c:pt>
                <c:pt idx="4">
                  <c:v/>
                </c:pt>
              </c:strCache>
            </c:strRef>
          </c:cat>
          <c:val>
            <c:numRef>
              <c:f>Sheet1!$B$2:$B$6</c:f>
              <c:numCache>
                <c:formatCode>General</c:formatCode>
                <c:ptCount val="5"/>
                <c:pt idx="0">
                  <c:v>696.44</c:v>
                </c:pt>
                <c:pt idx="1">
                  <c:v>1315.27</c:v>
                </c:pt>
                <c:pt idx="2">
                  <c:v>1694.59</c:v>
                </c:pt>
                <c:pt idx="3">
                  <c:v>1438.59</c:v>
                </c:pt>
                <c:pt idx="4">
                  <c:v>39236.22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1057.88</a:t>
                    </a:r>
                  </a:p>
                </c:rich>
              </c:tx>
              <c:dLblPos val="l"/>
              <c:showLegendKey val="0"/>
              <c:showVal val="1"/>
              <c:showCatName val="0"/>
              <c:showSerName val="0"/>
              <c:showPercent val="0"/>
              <c:showBubbleSize val="0"/>
            </c:dLbl>
            <c:dLbl>
              <c:idx val="1"/>
              <c:tx>
                <c:rich>
                  <a:bodyPr/>
                  <a:lstStyle/>
                  <a:p>
                    <a:r>
                      <a:t>IX 56</a:t>
                    </a:r>
                  </a:p>
                  <a:p>
                    <a:r>
                      <a:t>718.69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124</a:t>
                    </a:r>
                  </a:p>
                  <a:p>
                    <a:r>
                      <a:t>1779.98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124</c:v>
                </c:pt>
                <c:pt idx="4">
                  <c:v/>
                </c:pt>
              </c:strCache>
            </c:strRef>
          </c:cat>
          <c:val>
            <c:numRef>
              <c:f>Sheet1!$C$2:$C$6</c:f>
              <c:numCache>
                <c:formatCode>General</c:formatCode>
                <c:ptCount val="5"/>
                <c:pt idx="0">
                  <c:v>1057.88</c:v>
                </c:pt>
                <c:pt idx="1">
                  <c:v>718.69</c:v>
                </c:pt>
                <c:pt idx="3">
                  <c:v>1779.98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124</c:v>
                </c:pt>
                <c:pt idx="4">
                  <c:v/>
                </c:pt>
              </c:strCache>
            </c:strRef>
          </c:cat>
          <c:val>
            <c:numRef>
              <c:f>Sheet1!$D$2:$D$6</c:f>
              <c:numCache>
                <c:formatCode>General</c:formatCode>
                <c:ptCount val="5"/>
                <c:pt idx="1">
                  <c:v>1287.65</c:v>
                </c:pt>
                <c:pt idx="2">
                  <c:v>1693.04</c:v>
                </c:pt>
                <c:pt idx="3">
                  <c:v>1433.42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124</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124</c:v>
                </c:pt>
                <c:pt idx="4">
                  <c:v/>
                </c:pt>
              </c:strCache>
            </c:strRef>
          </c:cat>
          <c:val>
            <c:numRef>
              <c:f>Sheet1!$F$2:$F$6</c:f>
              <c:numCache>
                <c:formatCode>General</c:formatCode>
                <c:ptCount val="5"/>
                <c:pt idx="1">
                  <c:v>2125.86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9236.7222"/>
          <c:min val="695.93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
                </c:pt>
                <c:pt idx="3">
                  <c:v>IX 100</c:v>
                </c:pt>
                <c:pt idx="4">
                  <c:v/>
                </c:pt>
              </c:strCache>
            </c:strRef>
          </c:cat>
          <c:val>
            <c:numRef>
              <c:f>Sheet1!$B$2:$B$6</c:f>
              <c:numCache>
                <c:formatCode>General</c:formatCode>
                <c:ptCount val="5"/>
                <c:pt idx="0">
                  <c:v>1787.1</c:v>
                </c:pt>
                <c:pt idx="1">
                  <c:v>1382.53</c:v>
                </c:pt>
                <c:pt idx="2">
                  <c:v>1743.63</c:v>
                </c:pt>
                <c:pt idx="3">
                  <c:v>1380.8</c:v>
                </c:pt>
                <c:pt idx="4">
                  <c:v>10299.24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1166.36</a:t>
                    </a:r>
                  </a:p>
                </c:rich>
              </c:tx>
              <c:dLblPos val="l"/>
              <c:showLegendKey val="0"/>
              <c:showVal val="1"/>
              <c:showCatName val="0"/>
              <c:showSerName val="0"/>
              <c:showPercent val="0"/>
              <c:showBubbleSize val="0"/>
            </c:dLbl>
            <c:dLbl>
              <c:idx val="1"/>
              <c:tx>
                <c:rich>
                  <a:bodyPr/>
                  <a:lstStyle/>
                  <a:p>
                    <a:r>
                      <a:t>IX 100</a:t>
                    </a:r>
                  </a:p>
                  <a:p>
                    <a:r>
                      <a:t>1226.22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1378.82</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
                </c:pt>
                <c:pt idx="3">
                  <c:v>IX 100</c:v>
                </c:pt>
                <c:pt idx="4">
                  <c:v/>
                </c:pt>
              </c:strCache>
            </c:strRef>
          </c:cat>
          <c:val>
            <c:numRef>
              <c:f>Sheet1!$C$2:$C$6</c:f>
              <c:numCache>
                <c:formatCode>General</c:formatCode>
                <c:ptCount val="5"/>
                <c:pt idx="0">
                  <c:v>1166.36</c:v>
                </c:pt>
                <c:pt idx="1">
                  <c:v>1226.22</c:v>
                </c:pt>
                <c:pt idx="3">
                  <c:v>1378.82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
                </c:pt>
                <c:pt idx="3">
                  <c:v>IX 100</c:v>
                </c:pt>
                <c:pt idx="4">
                  <c:v/>
                </c:pt>
              </c:strCache>
            </c:strRef>
          </c:cat>
          <c:val>
            <c:numRef>
              <c:f>Sheet1!$D$2:$D$6</c:f>
              <c:numCache>
                <c:formatCode>General</c:formatCode>
                <c:ptCount val="5"/>
                <c:pt idx="0">
                  <c:v>2288.67</c:v>
                </c:pt>
                <c:pt idx="1">
                  <c:v>1326.96</c:v>
                </c:pt>
                <c:pt idx="2">
                  <c:v>1293.46</c:v>
                </c:pt>
                <c:pt idx="3">
                  <c:v>1380.12</c:v>
                </c:pt>
                <c:pt idx="4">
                  <c:v>6252.94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
                </c:pt>
                <c:pt idx="3">
                  <c:v>IX 100</c:v>
                </c:pt>
                <c:pt idx="4">
                  <c:v/>
                </c:pt>
              </c:strCache>
            </c:strRef>
          </c:cat>
          <c:val>
            <c:numRef>
              <c:f>Sheet1!$E$2:$E$6</c:f>
              <c:numCache>
                <c:formatCode>General</c:formatCode>
                <c:ptCount val="5"/>
                <c:pt idx="0">
                  <c:v>12474.58</c:v>
                </c:pt>
                <c:pt idx="1">
                  <c:v>14152.06</c:v>
                </c:pt>
                <c:pt idx="2">
                  <c:v>2401.76</c:v>
                </c:pt>
                <c:pt idx="3">
                  <c:v>5868.88</c:v>
                </c:pt>
                <c:pt idx="4">
                  <c:v>13543.19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
                </c:pt>
                <c:pt idx="3">
                  <c:v>IX 100</c:v>
                </c:pt>
                <c:pt idx="4">
                  <c:v/>
                </c:pt>
              </c:strCache>
            </c:strRef>
          </c:cat>
          <c:val>
            <c:numRef>
              <c:f>Sheet1!$F$2:$F$6</c:f>
              <c:numCache>
                <c:formatCode>General</c:formatCode>
                <c:ptCount val="5"/>
                <c:pt idx="0">
                  <c:v>4693.37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152.5645"/>
          <c:min val="1165.85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81</c:v>
                </c:pt>
                <c:pt idx="2">
                  <c:v/>
                </c:pt>
                <c:pt idx="3">
                  <c:v>IX 83</c:v>
                </c:pt>
                <c:pt idx="4">
                  <c:v>IX 40</c:v>
                </c:pt>
              </c:strCache>
            </c:strRef>
          </c:cat>
          <c:val>
            <c:numRef>
              <c:f>Sheet1!$B$2:$B$6</c:f>
              <c:numCache>
                <c:formatCode>General</c:formatCode>
                <c:ptCount val="5"/>
                <c:pt idx="0">
                  <c:v>1787.1</c:v>
                </c:pt>
                <c:pt idx="1">
                  <c:v>1382.53</c:v>
                </c:pt>
                <c:pt idx="2">
                  <c:v>1743.63</c:v>
                </c:pt>
                <c:pt idx="3">
                  <c:v>1380.8</c:v>
                </c:pt>
                <c:pt idx="4">
                  <c:v>10299.24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1062.99</a:t>
                    </a:r>
                  </a:p>
                </c:rich>
              </c:tx>
              <c:dLblPos val="l"/>
              <c:showLegendKey val="0"/>
              <c:showVal val="1"/>
              <c:showCatName val="0"/>
              <c:showSerName val="0"/>
              <c:showPercent val="0"/>
              <c:showBubbleSize val="0"/>
            </c:dLbl>
            <c:dLbl>
              <c:idx val="1"/>
              <c:tx>
                <c:rich>
                  <a:bodyPr/>
                  <a:lstStyle/>
                  <a:p>
                    <a:r>
                      <a:t>IX 81</a:t>
                    </a:r>
                  </a:p>
                  <a:p>
                    <a:r>
                      <a:t>1072.89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83</a:t>
                    </a:r>
                  </a:p>
                  <a:p>
                    <a:r>
                      <a:t>1140.68</a:t>
                    </a:r>
                  </a:p>
                </c:rich>
              </c:tx>
              <c:dLblPos val="l"/>
              <c:showLegendKey val="0"/>
              <c:showVal val="1"/>
              <c:showCatName val="0"/>
              <c:showSerName val="0"/>
              <c:showPercent val="0"/>
              <c:showBubbleSize val="0"/>
            </c:dLbl>
            <c:dLbl>
              <c:idx val="4"/>
              <c:tx>
                <c:rich>
                  <a:bodyPr/>
                  <a:lstStyle/>
                  <a:p>
                    <a:r>
                      <a:t>IX 40</a:t>
                    </a:r>
                  </a:p>
                  <a:p>
                    <a:r>
                      <a:t>5413.5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81</c:v>
                </c:pt>
                <c:pt idx="2">
                  <c:v/>
                </c:pt>
                <c:pt idx="3">
                  <c:v>IX 83</c:v>
                </c:pt>
                <c:pt idx="4">
                  <c:v>IX 40</c:v>
                </c:pt>
              </c:strCache>
            </c:strRef>
          </c:cat>
          <c:val>
            <c:numRef>
              <c:f>Sheet1!$C$2:$C$6</c:f>
              <c:numCache>
                <c:formatCode>General</c:formatCode>
                <c:ptCount val="5"/>
                <c:pt idx="0">
                  <c:v>1062.99</c:v>
                </c:pt>
                <c:pt idx="1">
                  <c:v>1072.89</c:v>
                </c:pt>
                <c:pt idx="3">
                  <c:v>1140.68</c:v>
                </c:pt>
                <c:pt idx="4">
                  <c:v>5413.5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81</c:v>
                </c:pt>
                <c:pt idx="2">
                  <c:v/>
                </c:pt>
                <c:pt idx="3">
                  <c:v>IX 83</c:v>
                </c:pt>
                <c:pt idx="4">
                  <c:v>IX 40</c:v>
                </c:pt>
              </c:strCache>
            </c:strRef>
          </c:cat>
          <c:val>
            <c:numRef>
              <c:f>Sheet1!$D$2:$D$6</c:f>
              <c:numCache>
                <c:formatCode>General</c:formatCode>
                <c:ptCount val="5"/>
                <c:pt idx="0">
                  <c:v>2288.67</c:v>
                </c:pt>
                <c:pt idx="1">
                  <c:v>1326.96</c:v>
                </c:pt>
                <c:pt idx="2">
                  <c:v>1293.46</c:v>
                </c:pt>
                <c:pt idx="3">
                  <c:v>1380.12</c:v>
                </c:pt>
                <c:pt idx="4">
                  <c:v>6252.94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81</c:v>
                </c:pt>
                <c:pt idx="2">
                  <c:v/>
                </c:pt>
                <c:pt idx="3">
                  <c:v>IX 83</c:v>
                </c:pt>
                <c:pt idx="4">
                  <c:v>IX 40</c:v>
                </c:pt>
              </c:strCache>
            </c:strRef>
          </c:cat>
          <c:val>
            <c:numRef>
              <c:f>Sheet1!$E$2:$E$6</c:f>
              <c:numCache>
                <c:formatCode>General</c:formatCode>
                <c:ptCount val="5"/>
                <c:pt idx="0">
                  <c:v>12474.58</c:v>
                </c:pt>
                <c:pt idx="1">
                  <c:v>14152.06</c:v>
                </c:pt>
                <c:pt idx="2">
                  <c:v>2401.76</c:v>
                </c:pt>
                <c:pt idx="3">
                  <c:v>5868.88</c:v>
                </c:pt>
                <c:pt idx="4">
                  <c:v>13543.19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81</c:v>
                </c:pt>
                <c:pt idx="2">
                  <c:v/>
                </c:pt>
                <c:pt idx="3">
                  <c:v>IX 83</c:v>
                </c:pt>
                <c:pt idx="4">
                  <c:v>IX 40</c:v>
                </c:pt>
              </c:strCache>
            </c:strRef>
          </c:cat>
          <c:val>
            <c:numRef>
              <c:f>Sheet1!$F$2:$F$6</c:f>
              <c:numCache>
                <c:formatCode>General</c:formatCode>
                <c:ptCount val="5"/>
                <c:pt idx="0">
                  <c:v>4693.37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152.5645"/>
          <c:min val="1062.491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327</c:v>
                </c:pt>
                <c:pt idx="2">
                  <c:v/>
                </c:pt>
                <c:pt idx="3">
                  <c:v/>
                </c:pt>
                <c:pt idx="4">
                  <c:v/>
                </c:pt>
              </c:strCache>
            </c:strRef>
          </c:cat>
          <c:val>
            <c:numRef>
              <c:f>Sheet1!$B$2:$B$6</c:f>
              <c:numCache>
                <c:formatCode>General</c:formatCode>
                <c:ptCount val="5"/>
                <c:pt idx="0">
                  <c:v>1787.1</c:v>
                </c:pt>
                <c:pt idx="1">
                  <c:v>1382.53</c:v>
                </c:pt>
                <c:pt idx="2">
                  <c:v>1743.63</c:v>
                </c:pt>
                <c:pt idx="3">
                  <c:v>1380.8</c:v>
                </c:pt>
                <c:pt idx="4">
                  <c:v>10299.24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327</a:t>
                    </a:r>
                  </a:p>
                  <a:p>
                    <a:r>
                      <a:t>4341.9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327</c:v>
                </c:pt>
                <c:pt idx="2">
                  <c:v/>
                </c:pt>
                <c:pt idx="3">
                  <c:v/>
                </c:pt>
                <c:pt idx="4">
                  <c:v/>
                </c:pt>
              </c:strCache>
            </c:strRef>
          </c:cat>
          <c:val>
            <c:numRef>
              <c:f>Sheet1!$C$2:$C$6</c:f>
              <c:numCache>
                <c:formatCode>General</c:formatCode>
                <c:ptCount val="5"/>
                <c:pt idx="1">
                  <c:v>4341.9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327</c:v>
                </c:pt>
                <c:pt idx="2">
                  <c:v/>
                </c:pt>
                <c:pt idx="3">
                  <c:v/>
                </c:pt>
                <c:pt idx="4">
                  <c:v/>
                </c:pt>
              </c:strCache>
            </c:strRef>
          </c:cat>
          <c:val>
            <c:numRef>
              <c:f>Sheet1!$D$2:$D$6</c:f>
              <c:numCache>
                <c:formatCode>General</c:formatCode>
                <c:ptCount val="5"/>
                <c:pt idx="0">
                  <c:v>2288.67</c:v>
                </c:pt>
                <c:pt idx="1">
                  <c:v>1326.96</c:v>
                </c:pt>
                <c:pt idx="2">
                  <c:v>1293.46</c:v>
                </c:pt>
                <c:pt idx="3">
                  <c:v>1380.12</c:v>
                </c:pt>
                <c:pt idx="4">
                  <c:v>6252.94</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327</c:v>
                </c:pt>
                <c:pt idx="2">
                  <c:v/>
                </c:pt>
                <c:pt idx="3">
                  <c:v/>
                </c:pt>
                <c:pt idx="4">
                  <c:v/>
                </c:pt>
              </c:strCache>
            </c:strRef>
          </c:cat>
          <c:val>
            <c:numRef>
              <c:f>Sheet1!$E$2:$E$6</c:f>
              <c:numCache>
                <c:formatCode>General</c:formatCode>
                <c:ptCount val="5"/>
                <c:pt idx="0">
                  <c:v>12474.58</c:v>
                </c:pt>
                <c:pt idx="1">
                  <c:v>14152.06</c:v>
                </c:pt>
                <c:pt idx="2">
                  <c:v>2401.76</c:v>
                </c:pt>
                <c:pt idx="3">
                  <c:v>5868.88</c:v>
                </c:pt>
                <c:pt idx="4">
                  <c:v>13543.19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327</c:v>
                </c:pt>
                <c:pt idx="2">
                  <c:v/>
                </c:pt>
                <c:pt idx="3">
                  <c:v/>
                </c:pt>
                <c:pt idx="4">
                  <c:v/>
                </c:pt>
              </c:strCache>
            </c:strRef>
          </c:cat>
          <c:val>
            <c:numRef>
              <c:f>Sheet1!$F$2:$F$6</c:f>
              <c:numCache>
                <c:formatCode>General</c:formatCode>
                <c:ptCount val="5"/>
                <c:pt idx="0">
                  <c:v>4693.37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152.5645"/>
          <c:min val="1292.960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Sheet1!$B$2:$B$5</c:f>
              <c:numCache>
                <c:formatCode>General</c:formatCode>
                <c:ptCount val="4"/>
                <c:pt idx="0">
                  <c:v>11774.95</c:v>
                </c:pt>
                <c:pt idx="1">
                  <c:v>964.34</c:v>
                </c:pt>
                <c:pt idx="2">
                  <c:v>23504.17</c:v>
                </c:pt>
                <c:pt idx="3">
                  <c:v>3700.5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787.51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Sheet1!$C$2:$C$5</c:f>
              <c:numCache>
                <c:formatCode>General</c:formatCode>
                <c:ptCount val="4"/>
                <c:pt idx="1">
                  <c:v>787.51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Sheet1!$D$2:$D$5</c:f>
              <c:numCache>
                <c:formatCode>General</c:formatCode>
                <c:ptCount val="4"/>
                <c:pt idx="0">
                  <c:v>11774.95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Sheet1!$E$2:$E$5</c:f>
              <c:numCache>
                <c:formatCode>General</c:formatCode>
                <c:ptCount val="4"/>
                <c:pt idx="2">
                  <c:v>23504.17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787.008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0">
                  <c:v>11774.95</c:v>
                </c:pt>
                <c:pt idx="1">
                  <c:v>964.34</c:v>
                </c:pt>
                <c:pt idx="2">
                  <c:v>23504.17</c:v>
                </c:pt>
                <c:pt idx="3">
                  <c:v>3700.5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3700.5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3700.5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pt idx="0">
                  <c:v>11774.95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pt idx="2">
                  <c:v>23504.17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963.83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
                </c:pt>
                <c:pt idx="2">
                  <c:v/>
                </c:pt>
                <c:pt idx="3">
                  <c:v/>
                </c:pt>
                <c:pt idx="4">
                  <c:v/>
                </c:pt>
              </c:strCache>
            </c:strRef>
          </c:cat>
          <c:val>
            <c:numRef>
              <c:f>Sheet1!$B$2:$B$6</c:f>
              <c:numCache>
                <c:formatCode>General</c:formatCode>
                <c:ptCount val="5"/>
                <c:pt idx="0">
                  <c:v>1301.42</c:v>
                </c:pt>
                <c:pt idx="1">
                  <c:v>667.13</c:v>
                </c:pt>
                <c:pt idx="2">
                  <c:v>1722.99</c:v>
                </c:pt>
                <c:pt idx="3">
                  <c:v>1435.74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45</a:t>
                    </a:r>
                  </a:p>
                  <a:p>
                    <a:r>
                      <a:t>584.1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
                </c:pt>
                <c:pt idx="2">
                  <c:v/>
                </c:pt>
                <c:pt idx="3">
                  <c:v/>
                </c:pt>
                <c:pt idx="4">
                  <c:v/>
                </c:pt>
              </c:strCache>
            </c:strRef>
          </c:cat>
          <c:val>
            <c:numRef>
              <c:f>Sheet1!$C$2:$C$6</c:f>
              <c:numCache>
                <c:formatCode>General</c:formatCode>
                <c:ptCount val="5"/>
                <c:pt idx="0">
                  <c:v>584.1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
                </c:pt>
                <c:pt idx="2">
                  <c:v/>
                </c:pt>
                <c:pt idx="3">
                  <c:v/>
                </c:pt>
                <c:pt idx="4">
                  <c:v/>
                </c:pt>
              </c:strCache>
            </c:strRef>
          </c:cat>
          <c:val>
            <c:numRef>
              <c:f>Sheet1!$D$2:$D$6</c:f>
              <c:numCache>
                <c:formatCode>General</c:formatCode>
                <c:ptCount val="5"/>
                <c:pt idx="0">
                  <c:v>1288.42</c:v>
                </c:pt>
                <c:pt idx="2">
                  <c:v>1722.13</c:v>
                </c:pt>
                <c:pt idx="3">
                  <c:v>1437.9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
                </c:pt>
                <c:pt idx="2">
                  <c:v/>
                </c:pt>
                <c:pt idx="3">
                  <c:v/>
                </c:pt>
                <c:pt idx="4">
                  <c:v/>
                </c:pt>
              </c:strCache>
            </c:strRef>
          </c:cat>
          <c:val>
            <c:numRef>
              <c:f>Sheet1!$E$2:$E$6</c:f>
              <c:numCache>
                <c:formatCode>General</c:formatCode>
                <c:ptCount val="5"/>
                <c:pt idx="0">
                  <c:v>2050.4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50.8962"/>
          <c:min val="583.59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Sheet1!$B$2:$B$6</c:f>
              <c:numCache>
                <c:formatCode>General</c:formatCode>
                <c:ptCount val="5"/>
                <c:pt idx="0">
                  <c:v>1301.42</c:v>
                </c:pt>
                <c:pt idx="1">
                  <c:v>667.13</c:v>
                </c:pt>
                <c:pt idx="2">
                  <c:v>1722.99</c:v>
                </c:pt>
                <c:pt idx="3">
                  <c:v>1435.74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45</a:t>
                    </a:r>
                  </a:p>
                  <a:p>
                    <a:r>
                      <a:t>584.88</a:t>
                    </a:r>
                  </a:p>
                </c:rich>
              </c:tx>
              <c:dLblPos val="l"/>
              <c:showLegendKey val="0"/>
              <c:showVal val="1"/>
              <c:showCatName val="0"/>
              <c:showSerName val="0"/>
              <c:showPercent val="0"/>
              <c:showBubbleSize val="0"/>
            </c:dLbl>
            <c:dLbl>
              <c:idx val="1"/>
              <c:tx>
                <c:rich>
                  <a:bodyPr/>
                  <a:lstStyle/>
                  <a:p>
                    <a:r>
                      <a:t>IX 100</a:t>
                    </a:r>
                  </a:p>
                  <a:p>
                    <a:r>
                      <a:t>1081.11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94</a:t>
                    </a:r>
                  </a:p>
                  <a:p>
                    <a:r>
                      <a:t>1350.32</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Sheet1!$C$2:$C$6</c:f>
              <c:numCache>
                <c:formatCode>General</c:formatCode>
                <c:ptCount val="5"/>
                <c:pt idx="0">
                  <c:v>584.88</c:v>
                </c:pt>
                <c:pt idx="1">
                  <c:v>1081.11</c:v>
                </c:pt>
                <c:pt idx="3">
                  <c:v>1350.32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Sheet1!$D$2:$D$6</c:f>
              <c:numCache>
                <c:formatCode>General</c:formatCode>
                <c:ptCount val="5"/>
                <c:pt idx="0">
                  <c:v>1288.42</c:v>
                </c:pt>
                <c:pt idx="2">
                  <c:v>1722.13</c:v>
                </c:pt>
                <c:pt idx="3">
                  <c:v>1437.9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Sheet1!$E$2:$E$6</c:f>
              <c:numCache>
                <c:formatCode>General</c:formatCode>
                <c:ptCount val="5"/>
                <c:pt idx="0">
                  <c:v>2050.4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100</c:v>
                </c:pt>
                <c:pt idx="2">
                  <c:v/>
                </c:pt>
                <c:pt idx="3">
                  <c:v>IX 94</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50.8962"/>
          <c:min val="584.38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
                </c:pt>
                <c:pt idx="4">
                  <c:v>IX 100</c:v>
                </c:pt>
              </c:strCache>
            </c:strRef>
          </c:cat>
          <c:val>
            <c:numRef>
              <c:f>Sheet1!$B$2:$B$6</c:f>
              <c:numCache>
                <c:formatCode>General</c:formatCode>
                <c:ptCount val="5"/>
                <c:pt idx="0">
                  <c:v>2212.34</c:v>
                </c:pt>
                <c:pt idx="1">
                  <c:v>1375.45</c:v>
                </c:pt>
                <c:pt idx="2">
                  <c:v>2170.78</c:v>
                </c:pt>
                <c:pt idx="3">
                  <c:v>10595.32</c:v>
                </c:pt>
                <c:pt idx="4">
                  <c:v>1425.33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48</a:t>
                    </a:r>
                  </a:p>
                  <a:p>
                    <a:r>
                      <a:t>1164.23</a:t>
                    </a:r>
                  </a:p>
                </c:rich>
              </c:tx>
              <c:dLblPos val="l"/>
              <c:showLegendKey val="0"/>
              <c:showVal val="1"/>
              <c:showCatName val="0"/>
              <c:showSerName val="0"/>
              <c:showPercent val="0"/>
              <c:showBubbleSize val="0"/>
            </c:dLbl>
            <c:dLbl>
              <c:idx val="1"/>
              <c:tx>
                <c:rich>
                  <a:bodyPr/>
                  <a:lstStyle/>
                  <a:p>
                    <a:r>
                      <a:t>IX 100</a:t>
                    </a:r>
                  </a:p>
                  <a:p>
                    <a:r>
                      <a:t>1163.93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1292.09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
                </c:pt>
                <c:pt idx="4">
                  <c:v>IX 100</c:v>
                </c:pt>
              </c:strCache>
            </c:strRef>
          </c:cat>
          <c:val>
            <c:numRef>
              <c:f>Sheet1!$C$2:$C$6</c:f>
              <c:numCache>
                <c:formatCode>General</c:formatCode>
                <c:ptCount val="5"/>
                <c:pt idx="0">
                  <c:v>1164.23</c:v>
                </c:pt>
                <c:pt idx="1">
                  <c:v>1163.93</c:v>
                </c:pt>
                <c:pt idx="4">
                  <c:v>1292.09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
                </c:pt>
                <c:pt idx="4">
                  <c:v>IX 100</c:v>
                </c:pt>
              </c:strCache>
            </c:strRef>
          </c:cat>
          <c:val>
            <c:numRef>
              <c:f>Sheet1!$D$2:$D$6</c:f>
              <c:numCache>
                <c:formatCode>General</c:formatCode>
                <c:ptCount val="5"/>
                <c:pt idx="0">
                  <c:v>2424.99</c:v>
                </c:pt>
                <c:pt idx="1">
                  <c:v>1319.44</c:v>
                </c:pt>
                <c:pt idx="2">
                  <c:v>1312.87</c:v>
                </c:pt>
                <c:pt idx="3">
                  <c:v>5933.59</c:v>
                </c:pt>
                <c:pt idx="4">
                  <c:v>1421.41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
                </c:pt>
                <c:pt idx="4">
                  <c:v>IX 100</c:v>
                </c:pt>
              </c:strCache>
            </c:strRef>
          </c:cat>
          <c:val>
            <c:numRef>
              <c:f>Sheet1!$E$2:$E$6</c:f>
              <c:numCache>
                <c:formatCode>General</c:formatCode>
                <c:ptCount val="5"/>
                <c:pt idx="0">
                  <c:v>11431.4</c:v>
                </c:pt>
                <c:pt idx="1">
                  <c:v>14310.04</c:v>
                </c:pt>
                <c:pt idx="2">
                  <c:v>2471.76</c:v>
                </c:pt>
                <c:pt idx="3">
                  <c:v>11712.08</c:v>
                </c:pt>
                <c:pt idx="4">
                  <c:v>5825.45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
                </c:pt>
                <c:pt idx="4">
                  <c:v>IX 100</c:v>
                </c:pt>
              </c:strCache>
            </c:strRef>
          </c:cat>
          <c:val>
            <c:numRef>
              <c:f>Sheet1!$F$2:$F$6</c:f>
              <c:numCache>
                <c:formatCode>General</c:formatCode>
                <c:ptCount val="5"/>
                <c:pt idx="0">
                  <c:v>11418.72</c:v>
                </c:pt>
                <c:pt idx="1">
                  <c:v>11746.87</c:v>
                </c:pt>
                <c:pt idx="2">
                  <c:v>11049.69</c:v>
                </c:pt>
                <c:pt idx="3">
                  <c:v>10912.84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310.5357"/>
          <c:min val="1163.42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42</c:v>
                </c:pt>
                <c:pt idx="1">
                  <c:v>IX 86</c:v>
                </c:pt>
                <c:pt idx="2">
                  <c:v/>
                </c:pt>
                <c:pt idx="3">
                  <c:v>IX 54</c:v>
                </c:pt>
                <c:pt idx="4">
                  <c:v>IX 100</c:v>
                </c:pt>
              </c:strCache>
            </c:strRef>
          </c:cat>
          <c:val>
            <c:numRef>
              <c:f>Sheet1!$B$2:$B$6</c:f>
              <c:numCache>
                <c:formatCode>General</c:formatCode>
                <c:ptCount val="5"/>
                <c:pt idx="0">
                  <c:v>2212.34</c:v>
                </c:pt>
                <c:pt idx="1">
                  <c:v>1375.45</c:v>
                </c:pt>
                <c:pt idx="2">
                  <c:v>2170.78</c:v>
                </c:pt>
                <c:pt idx="3">
                  <c:v>10595.32</c:v>
                </c:pt>
                <c:pt idx="4">
                  <c:v>1425.33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42</a:t>
                    </a:r>
                  </a:p>
                  <a:p>
                    <a:r>
                      <a:t>1025.98</a:t>
                    </a:r>
                  </a:p>
                </c:rich>
              </c:tx>
              <c:dLblPos val="l"/>
              <c:showLegendKey val="0"/>
              <c:showVal val="1"/>
              <c:showCatName val="0"/>
              <c:showSerName val="0"/>
              <c:showPercent val="0"/>
              <c:showBubbleSize val="0"/>
            </c:dLbl>
            <c:dLbl>
              <c:idx val="1"/>
              <c:tx>
                <c:rich>
                  <a:bodyPr/>
                  <a:lstStyle/>
                  <a:p>
                    <a:r>
                      <a:t>IX 86</a:t>
                    </a:r>
                  </a:p>
                  <a:p>
                    <a:r>
                      <a:t>1137.7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54</a:t>
                    </a:r>
                  </a:p>
                  <a:p>
                    <a:r>
                      <a:t>5846.71</a:t>
                    </a:r>
                  </a:p>
                </c:rich>
              </c:tx>
              <c:dLblPos val="l"/>
              <c:showLegendKey val="0"/>
              <c:showVal val="1"/>
              <c:showCatName val="0"/>
              <c:showSerName val="0"/>
              <c:showPercent val="0"/>
              <c:showBubbleSize val="0"/>
            </c:dLbl>
            <c:dLbl>
              <c:idx val="4"/>
              <c:tx>
                <c:rich>
                  <a:bodyPr/>
                  <a:lstStyle/>
                  <a:p>
                    <a:r>
                      <a:t>IX 100</a:t>
                    </a:r>
                  </a:p>
                  <a:p>
                    <a:r>
                      <a:t>1139.49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42</c:v>
                </c:pt>
                <c:pt idx="1">
                  <c:v>IX 86</c:v>
                </c:pt>
                <c:pt idx="2">
                  <c:v/>
                </c:pt>
                <c:pt idx="3">
                  <c:v>IX 54</c:v>
                </c:pt>
                <c:pt idx="4">
                  <c:v>IX 100</c:v>
                </c:pt>
              </c:strCache>
            </c:strRef>
          </c:cat>
          <c:val>
            <c:numRef>
              <c:f>Sheet1!$C$2:$C$6</c:f>
              <c:numCache>
                <c:formatCode>General</c:formatCode>
                <c:ptCount val="5"/>
                <c:pt idx="0">
                  <c:v>1025.98</c:v>
                </c:pt>
                <c:pt idx="1">
                  <c:v>1137.7</c:v>
                </c:pt>
                <c:pt idx="3">
                  <c:v>5846.71</c:v>
                </c:pt>
                <c:pt idx="4">
                  <c:v>1139.49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42</c:v>
                </c:pt>
                <c:pt idx="1">
                  <c:v>IX 86</c:v>
                </c:pt>
                <c:pt idx="2">
                  <c:v/>
                </c:pt>
                <c:pt idx="3">
                  <c:v>IX 54</c:v>
                </c:pt>
                <c:pt idx="4">
                  <c:v>IX 100</c:v>
                </c:pt>
              </c:strCache>
            </c:strRef>
          </c:cat>
          <c:val>
            <c:numRef>
              <c:f>Sheet1!$D$2:$D$6</c:f>
              <c:numCache>
                <c:formatCode>General</c:formatCode>
                <c:ptCount val="5"/>
                <c:pt idx="0">
                  <c:v>2424.99</c:v>
                </c:pt>
                <c:pt idx="1">
                  <c:v>1319.44</c:v>
                </c:pt>
                <c:pt idx="2">
                  <c:v>1312.87</c:v>
                </c:pt>
                <c:pt idx="3">
                  <c:v>5933.59</c:v>
                </c:pt>
                <c:pt idx="4">
                  <c:v>1421.41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42</c:v>
                </c:pt>
                <c:pt idx="1">
                  <c:v>IX 86</c:v>
                </c:pt>
                <c:pt idx="2">
                  <c:v/>
                </c:pt>
                <c:pt idx="3">
                  <c:v>IX 54</c:v>
                </c:pt>
                <c:pt idx="4">
                  <c:v>IX 100</c:v>
                </c:pt>
              </c:strCache>
            </c:strRef>
          </c:cat>
          <c:val>
            <c:numRef>
              <c:f>Sheet1!$E$2:$E$6</c:f>
              <c:numCache>
                <c:formatCode>General</c:formatCode>
                <c:ptCount val="5"/>
                <c:pt idx="0">
                  <c:v>11431.4</c:v>
                </c:pt>
                <c:pt idx="1">
                  <c:v>14310.04</c:v>
                </c:pt>
                <c:pt idx="2">
                  <c:v>2471.76</c:v>
                </c:pt>
                <c:pt idx="3">
                  <c:v>11712.08</c:v>
                </c:pt>
                <c:pt idx="4">
                  <c:v>5825.45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42</c:v>
                </c:pt>
                <c:pt idx="1">
                  <c:v>IX 86</c:v>
                </c:pt>
                <c:pt idx="2">
                  <c:v/>
                </c:pt>
                <c:pt idx="3">
                  <c:v>IX 54</c:v>
                </c:pt>
                <c:pt idx="4">
                  <c:v>IX 100</c:v>
                </c:pt>
              </c:strCache>
            </c:strRef>
          </c:cat>
          <c:val>
            <c:numRef>
              <c:f>Sheet1!$F$2:$F$6</c:f>
              <c:numCache>
                <c:formatCode>General</c:formatCode>
                <c:ptCount val="5"/>
                <c:pt idx="0">
                  <c:v>11418.72</c:v>
                </c:pt>
                <c:pt idx="1">
                  <c:v>11746.87</c:v>
                </c:pt>
                <c:pt idx="2">
                  <c:v>11049.69</c:v>
                </c:pt>
                <c:pt idx="3">
                  <c:v>10912.84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310.5357"/>
          <c:min val="1025.477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15</c:v>
                </c:pt>
              </c:strCache>
            </c:strRef>
          </c:cat>
          <c:val>
            <c:numRef>
              <c:f>Sheet1!$B$2:$B$5</c:f>
              <c:numCache>
                <c:formatCode>General</c:formatCode>
                <c:ptCount val="4"/>
                <c:pt idx="0">
                  <c:v>1828.63</c:v>
                </c:pt>
                <c:pt idx="1">
                  <c:v>1218.19</c:v>
                </c:pt>
                <c:pt idx="2">
                  <c:v>615.24</c:v>
                </c:pt>
                <c:pt idx="3">
                  <c:v>6086.27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1389.38</a:t>
                    </a:r>
                  </a:p>
                </c:rich>
              </c:tx>
              <c:dLblPos val="l"/>
              <c:showLegendKey val="0"/>
              <c:showVal val="1"/>
              <c:showCatName val="0"/>
              <c:showSerName val="0"/>
              <c:showPercent val="0"/>
              <c:showBubbleSize val="0"/>
            </c:dLbl>
            <c:dLbl>
              <c:idx val="1"/>
              <c:tx>
                <c:rich>
                  <a:bodyPr/>
                  <a:lstStyle/>
                  <a:p>
                    <a:r>
                      <a:t>IX 100</a:t>
                    </a:r>
                  </a:p>
                  <a:p>
                    <a:r>
                      <a:t>1176.1</a:t>
                    </a:r>
                  </a:p>
                </c:rich>
              </c:tx>
              <c:dLblPos val="l"/>
              <c:showLegendKey val="0"/>
              <c:showVal val="1"/>
              <c:showCatName val="0"/>
              <c:showSerName val="0"/>
              <c:showPercent val="0"/>
              <c:showBubbleSize val="0"/>
            </c:dLbl>
            <c:dLbl>
              <c:idx val="2"/>
              <c:tx>
                <c:rich>
                  <a:bodyPr/>
                  <a:lstStyle/>
                  <a:p>
                    <a:r>
                      <a:t>IX 100</a:t>
                    </a:r>
                  </a:p>
                  <a:p>
                    <a:r>
                      <a:t>577.41</a:t>
                    </a:r>
                  </a:p>
                </c:rich>
              </c:tx>
              <c:dLblPos val="l"/>
              <c:showLegendKey val="0"/>
              <c:showVal val="1"/>
              <c:showCatName val="0"/>
              <c:showSerName val="0"/>
              <c:showPercent val="0"/>
              <c:showBubbleSize val="0"/>
            </c:dLbl>
            <c:dLbl>
              <c:idx val="3"/>
              <c:tx>
                <c:rich>
                  <a:bodyPr/>
                  <a:lstStyle/>
                  <a:p>
                    <a:r>
                      <a:t>IX 15</a:t>
                    </a:r>
                  </a:p>
                  <a:p>
                    <a:r>
                      <a:t>1184.72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15</c:v>
                </c:pt>
              </c:strCache>
            </c:strRef>
          </c:cat>
          <c:val>
            <c:numRef>
              <c:f>Sheet1!$C$2:$C$5</c:f>
              <c:numCache>
                <c:formatCode>General</c:formatCode>
                <c:ptCount val="4"/>
                <c:pt idx="0">
                  <c:v>1389.38</c:v>
                </c:pt>
                <c:pt idx="1">
                  <c:v>1176.1</c:v>
                </c:pt>
                <c:pt idx="2">
                  <c:v>577.41</c:v>
                </c:pt>
                <c:pt idx="3">
                  <c:v>1184.72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15</c:v>
                </c:pt>
              </c:strCache>
            </c:strRef>
          </c:cat>
          <c:val>
            <c:numRef>
              <c:f>Sheet1!$D$2:$D$5</c:f>
              <c:numCache>
                <c:formatCode>General</c:formatCode>
                <c:ptCount val="4"/>
                <c:pt idx="0">
                  <c:v>2015.19</c:v>
                </c:pt>
                <c:pt idx="1">
                  <c:v>1377.86</c:v>
                </c:pt>
                <c:pt idx="2">
                  <c:v>599.46</c:v>
                </c:pt>
                <c:pt idx="3">
                  <c:v>6443.68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15</c:v>
                </c:pt>
              </c:strCache>
            </c:strRef>
          </c:cat>
          <c:val>
            <c:numRef>
              <c:f>Sheet1!$E$2:$E$5</c:f>
              <c:numCache>
                <c:formatCode>General</c:formatCode>
                <c:ptCount val="4"/>
                <c:pt idx="0">
                  <c:v>7634.6</c:v>
                </c:pt>
                <c:pt idx="1">
                  <c:v>4920.77</c:v>
                </c:pt>
                <c:pt idx="2">
                  <c:v>6272.33</c:v>
                </c:pt>
                <c:pt idx="3">
                  <c:v>8065.85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15</c:v>
                </c:pt>
              </c:strCache>
            </c:strRef>
          </c:cat>
          <c:val>
            <c:numRef>
              <c:f>Sheet1!$F$2:$F$5</c:f>
              <c:numCache>
                <c:formatCode>General</c:formatCode>
                <c:ptCount val="4"/>
                <c:pt idx="0">
                  <c:v>7386.88</c:v>
                </c:pt>
                <c:pt idx="3">
                  <c:v>10424.62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425.1178"/>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Sheet1!$B$2:$B$6</c:f>
              <c:numCache>
                <c:formatCode>General</c:formatCode>
                <c:ptCount val="5"/>
                <c:pt idx="0">
                  <c:v>2212.34</c:v>
                </c:pt>
                <c:pt idx="1">
                  <c:v>1375.45</c:v>
                </c:pt>
                <c:pt idx="2">
                  <c:v>2170.78</c:v>
                </c:pt>
                <c:pt idx="3">
                  <c:v>10595.32</c:v>
                </c:pt>
                <c:pt idx="4">
                  <c:v>1425.33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324</a:t>
                    </a:r>
                  </a:p>
                  <a:p>
                    <a:r>
                      <a:t>4279.46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Sheet1!$C$2:$C$6</c:f>
              <c:numCache>
                <c:formatCode>General</c:formatCode>
                <c:ptCount val="5"/>
                <c:pt idx="1">
                  <c:v>4279.46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Sheet1!$D$2:$D$6</c:f>
              <c:numCache>
                <c:formatCode>General</c:formatCode>
                <c:ptCount val="5"/>
                <c:pt idx="0">
                  <c:v>2424.99</c:v>
                </c:pt>
                <c:pt idx="1">
                  <c:v>1319.44</c:v>
                </c:pt>
                <c:pt idx="2">
                  <c:v>1312.87</c:v>
                </c:pt>
                <c:pt idx="3">
                  <c:v>5933.59</c:v>
                </c:pt>
                <c:pt idx="4">
                  <c:v>1421.41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Sheet1!$E$2:$E$6</c:f>
              <c:numCache>
                <c:formatCode>General</c:formatCode>
                <c:ptCount val="5"/>
                <c:pt idx="0">
                  <c:v>11431.4</c:v>
                </c:pt>
                <c:pt idx="1">
                  <c:v>14310.04</c:v>
                </c:pt>
                <c:pt idx="2">
                  <c:v>2471.76</c:v>
                </c:pt>
                <c:pt idx="3">
                  <c:v>11712.08</c:v>
                </c:pt>
                <c:pt idx="4">
                  <c:v>5825.45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Sheet1!$F$2:$F$6</c:f>
              <c:numCache>
                <c:formatCode>General</c:formatCode>
                <c:ptCount val="5"/>
                <c:pt idx="0">
                  <c:v>11418.72</c:v>
                </c:pt>
                <c:pt idx="1">
                  <c:v>11746.87</c:v>
                </c:pt>
                <c:pt idx="2">
                  <c:v>11049.69</c:v>
                </c:pt>
                <c:pt idx="3">
                  <c:v>10912.84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310.5357"/>
          <c:min val="1312.37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12416.1</c:v>
                </c:pt>
                <c:pt idx="1">
                  <c:v>1182.47</c:v>
                </c:pt>
                <c:pt idx="2">
                  <c:v>10291.54</c:v>
                </c:pt>
                <c:pt idx="3">
                  <c:v>2254.33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932.02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932.02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12416.1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2">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416.6034"/>
          <c:min val="931.51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Sheet1!$B$2:$B$6</c:f>
              <c:numCache>
                <c:formatCode>General</c:formatCode>
                <c:ptCount val="5"/>
                <c:pt idx="0">
                  <c:v>12416.1</c:v>
                </c:pt>
                <c:pt idx="1">
                  <c:v>1182.47</c:v>
                </c:pt>
                <c:pt idx="2">
                  <c:v>10291.54</c:v>
                </c:pt>
                <c:pt idx="3">
                  <c:v>2254.33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2254.33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Sheet1!$C$2:$C$6</c:f>
              <c:numCache>
                <c:formatCode>General</c:formatCode>
                <c:ptCount val="5"/>
                <c:pt idx="3">
                  <c:v>2254.33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Sheet1!$D$2:$D$6</c:f>
              <c:numCache>
                <c:formatCode>General</c:formatCode>
                <c:ptCount val="5"/>
                <c:pt idx="0">
                  <c:v>12416.1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Sheet1!$E$2:$E$6</c:f>
              <c:numCache>
                <c:formatCode>General</c:formatCode>
                <c:ptCount val="5"/>
                <c:pt idx="2">
                  <c:v>10291.54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416.6034"/>
          <c:min val="1181.966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Sheet1!$B$2:$B$6</c:f>
              <c:numCache>
                <c:formatCode>General</c:formatCode>
                <c:ptCount val="5"/>
                <c:pt idx="0">
                  <c:v>717.41</c:v>
                </c:pt>
                <c:pt idx="1">
                  <c:v>1401.01</c:v>
                </c:pt>
                <c:pt idx="2">
                  <c:v>1723.57</c:v>
                </c:pt>
                <c:pt idx="3">
                  <c:v>1487.19</c:v>
                </c:pt>
                <c:pt idx="4">
                  <c:v>20011.0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55</a:t>
                    </a:r>
                  </a:p>
                  <a:p>
                    <a:r>
                      <a:t>720.62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Sheet1!$C$2:$C$6</c:f>
              <c:numCache>
                <c:formatCode>General</c:formatCode>
                <c:ptCount val="5"/>
                <c:pt idx="1">
                  <c:v>720.62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Sheet1!$D$2:$D$6</c:f>
              <c:numCache>
                <c:formatCode>General</c:formatCode>
                <c:ptCount val="5"/>
                <c:pt idx="1">
                  <c:v>1301.0</c:v>
                </c:pt>
                <c:pt idx="2">
                  <c:v>1719.97</c:v>
                </c:pt>
                <c:pt idx="3">
                  <c:v>1473.23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Sheet1!$F$2:$F$6</c:f>
              <c:numCache>
                <c:formatCode>General</c:formatCode>
                <c:ptCount val="5"/>
                <c:pt idx="1">
                  <c:v>1881.24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011.5"/>
          <c:min val="716.90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196</c:v>
                </c:pt>
                <c:pt idx="2">
                  <c:v/>
                </c:pt>
                <c:pt idx="3">
                  <c:v>IX 153</c:v>
                </c:pt>
                <c:pt idx="4">
                  <c:v/>
                </c:pt>
              </c:strCache>
            </c:strRef>
          </c:cat>
          <c:val>
            <c:numRef>
              <c:f>Sheet1!$B$2:$B$6</c:f>
              <c:numCache>
                <c:formatCode>General</c:formatCode>
                <c:ptCount val="5"/>
                <c:pt idx="0">
                  <c:v>717.41</c:v>
                </c:pt>
                <c:pt idx="1">
                  <c:v>1401.01</c:v>
                </c:pt>
                <c:pt idx="2">
                  <c:v>1723.57</c:v>
                </c:pt>
                <c:pt idx="3">
                  <c:v>1487.19</c:v>
                </c:pt>
                <c:pt idx="4">
                  <c:v>20011.0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1045.9</a:t>
                    </a:r>
                  </a:p>
                </c:rich>
              </c:tx>
              <c:dLblPos val="l"/>
              <c:showLegendKey val="0"/>
              <c:showVal val="1"/>
              <c:showCatName val="0"/>
              <c:showSerName val="0"/>
              <c:showPercent val="0"/>
              <c:showBubbleSize val="0"/>
            </c:dLbl>
            <c:dLbl>
              <c:idx val="1"/>
              <c:tx>
                <c:rich>
                  <a:bodyPr/>
                  <a:lstStyle/>
                  <a:p>
                    <a:r>
                      <a:t>IX 196</a:t>
                    </a:r>
                  </a:p>
                  <a:p>
                    <a:r>
                      <a:t>2552.0</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153</a:t>
                    </a:r>
                  </a:p>
                  <a:p>
                    <a:r>
                      <a:t>2259.0</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196</c:v>
                </c:pt>
                <c:pt idx="2">
                  <c:v/>
                </c:pt>
                <c:pt idx="3">
                  <c:v>IX 153</c:v>
                </c:pt>
                <c:pt idx="4">
                  <c:v/>
                </c:pt>
              </c:strCache>
            </c:strRef>
          </c:cat>
          <c:val>
            <c:numRef>
              <c:f>Sheet1!$C$2:$C$6</c:f>
              <c:numCache>
                <c:formatCode>General</c:formatCode>
                <c:ptCount val="5"/>
                <c:pt idx="0">
                  <c:v>1045.9</c:v>
                </c:pt>
                <c:pt idx="1">
                  <c:v>2552.0</c:v>
                </c:pt>
                <c:pt idx="3">
                  <c:v>2259.0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196</c:v>
                </c:pt>
                <c:pt idx="2">
                  <c:v/>
                </c:pt>
                <c:pt idx="3">
                  <c:v>IX 153</c:v>
                </c:pt>
                <c:pt idx="4">
                  <c:v/>
                </c:pt>
              </c:strCache>
            </c:strRef>
          </c:cat>
          <c:val>
            <c:numRef>
              <c:f>Sheet1!$D$2:$D$6</c:f>
              <c:numCache>
                <c:formatCode>General</c:formatCode>
                <c:ptCount val="5"/>
                <c:pt idx="1">
                  <c:v>1301.0</c:v>
                </c:pt>
                <c:pt idx="2">
                  <c:v>1719.97</c:v>
                </c:pt>
                <c:pt idx="3">
                  <c:v>1473.23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196</c:v>
                </c:pt>
                <c:pt idx="2">
                  <c:v/>
                </c:pt>
                <c:pt idx="3">
                  <c:v>IX 153</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196</c:v>
                </c:pt>
                <c:pt idx="2">
                  <c:v/>
                </c:pt>
                <c:pt idx="3">
                  <c:v>IX 153</c:v>
                </c:pt>
                <c:pt idx="4">
                  <c:v/>
                </c:pt>
              </c:strCache>
            </c:strRef>
          </c:cat>
          <c:val>
            <c:numRef>
              <c:f>Sheet1!$F$2:$F$6</c:f>
              <c:numCache>
                <c:formatCode>General</c:formatCode>
                <c:ptCount val="5"/>
                <c:pt idx="1">
                  <c:v>1881.24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011.5"/>
          <c:min val="716.90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IX 86</c:v>
                </c:pt>
                <c:pt idx="2">
                  <c:v>IX 96</c:v>
                </c:pt>
                <c:pt idx="3">
                  <c:v/>
                </c:pt>
                <c:pt idx="4">
                  <c:v/>
                </c:pt>
              </c:strCache>
            </c:strRef>
          </c:cat>
          <c:val>
            <c:numRef>
              <c:f>Sheet1!$B$2:$B$6</c:f>
              <c:numCache>
                <c:formatCode>General</c:formatCode>
                <c:ptCount val="5"/>
                <c:pt idx="0">
                  <c:v>1439.95</c:v>
                </c:pt>
                <c:pt idx="1">
                  <c:v>1309.09</c:v>
                </c:pt>
                <c:pt idx="2">
                  <c:v>1364.75</c:v>
                </c:pt>
                <c:pt idx="3">
                  <c:v>1360.65</c:v>
                </c:pt>
                <c:pt idx="4">
                  <c:v>8795.28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54</a:t>
                    </a:r>
                  </a:p>
                  <a:p>
                    <a:r>
                      <a:t>1138.35</a:t>
                    </a:r>
                  </a:p>
                </c:rich>
              </c:tx>
              <c:dLblPos val="l"/>
              <c:showLegendKey val="0"/>
              <c:showVal val="1"/>
              <c:showCatName val="0"/>
              <c:showSerName val="0"/>
              <c:showPercent val="0"/>
              <c:showBubbleSize val="0"/>
            </c:dLbl>
            <c:dLbl>
              <c:idx val="1"/>
              <c:tx>
                <c:rich>
                  <a:bodyPr/>
                  <a:lstStyle/>
                  <a:p>
                    <a:r>
                      <a:t>IX 86</a:t>
                    </a:r>
                  </a:p>
                  <a:p>
                    <a:r>
                      <a:t>1135.47</a:t>
                    </a:r>
                  </a:p>
                </c:rich>
              </c:tx>
              <c:dLblPos val="l"/>
              <c:showLegendKey val="0"/>
              <c:showVal val="1"/>
              <c:showCatName val="0"/>
              <c:showSerName val="0"/>
              <c:showPercent val="0"/>
              <c:showBubbleSize val="0"/>
            </c:dLbl>
            <c:dLbl>
              <c:idx val="2"/>
              <c:tx>
                <c:rich>
                  <a:bodyPr/>
                  <a:lstStyle/>
                  <a:p>
                    <a:r>
                      <a:t>IX 96</a:t>
                    </a:r>
                  </a:p>
                  <a:p>
                    <a:r>
                      <a:t>1367.38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IX 86</c:v>
                </c:pt>
                <c:pt idx="2">
                  <c:v>IX 96</c:v>
                </c:pt>
                <c:pt idx="3">
                  <c:v/>
                </c:pt>
                <c:pt idx="4">
                  <c:v/>
                </c:pt>
              </c:strCache>
            </c:strRef>
          </c:cat>
          <c:val>
            <c:numRef>
              <c:f>Sheet1!$C$2:$C$6</c:f>
              <c:numCache>
                <c:formatCode>General</c:formatCode>
                <c:ptCount val="5"/>
                <c:pt idx="0">
                  <c:v>1138.35</c:v>
                </c:pt>
                <c:pt idx="1">
                  <c:v>1135.47</c:v>
                </c:pt>
                <c:pt idx="2">
                  <c:v>1367.38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IX 86</c:v>
                </c:pt>
                <c:pt idx="2">
                  <c:v>IX 96</c:v>
                </c:pt>
                <c:pt idx="3">
                  <c:v/>
                </c:pt>
                <c:pt idx="4">
                  <c:v/>
                </c:pt>
              </c:strCache>
            </c:strRef>
          </c:cat>
          <c:val>
            <c:numRef>
              <c:f>Sheet1!$D$2:$D$6</c:f>
              <c:numCache>
                <c:formatCode>General</c:formatCode>
                <c:ptCount val="5"/>
                <c:pt idx="0">
                  <c:v>2106.95</c:v>
                </c:pt>
                <c:pt idx="1">
                  <c:v>1313.07</c:v>
                </c:pt>
                <c:pt idx="2">
                  <c:v>1423.81</c:v>
                </c:pt>
                <c:pt idx="3">
                  <c:v>1264.62</c:v>
                </c:pt>
                <c:pt idx="4">
                  <c:v>6297.46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IX 86</c:v>
                </c:pt>
                <c:pt idx="2">
                  <c:v>IX 96</c:v>
                </c:pt>
                <c:pt idx="3">
                  <c:v/>
                </c:pt>
                <c:pt idx="4">
                  <c:v/>
                </c:pt>
              </c:strCache>
            </c:strRef>
          </c:cat>
          <c:val>
            <c:numRef>
              <c:f>Sheet1!$E$2:$E$6</c:f>
              <c:numCache>
                <c:formatCode>General</c:formatCode>
                <c:ptCount val="5"/>
                <c:pt idx="0">
                  <c:v>4910.49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IX 86</c:v>
                </c:pt>
                <c:pt idx="2">
                  <c:v>IX 96</c:v>
                </c:pt>
                <c:pt idx="3">
                  <c:v/>
                </c:pt>
                <c:pt idx="4">
                  <c:v/>
                </c:pt>
              </c:strCache>
            </c:strRef>
          </c:cat>
          <c:val>
            <c:numRef>
              <c:f>Sheet1!$F$2:$F$6</c:f>
              <c:numCache>
                <c:formatCode>General</c:formatCode>
                <c:ptCount val="5"/>
                <c:pt idx="0">
                  <c:v>11331.12</c:v>
                </c:pt>
                <c:pt idx="1">
                  <c:v>3143.95</c:v>
                </c:pt>
                <c:pt idx="2">
                  <c:v>7192.8</c:v>
                </c:pt>
                <c:pt idx="3">
                  <c:v>10384.49</c:v>
                </c:pt>
                <c:pt idx="4">
                  <c:v>13025.9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26.4048"/>
          <c:min val="1134.969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86</c:v>
                </c:pt>
                <c:pt idx="2">
                  <c:v>IX 88</c:v>
                </c:pt>
                <c:pt idx="3">
                  <c:v/>
                </c:pt>
                <c:pt idx="4">
                  <c:v>IX 88</c:v>
                </c:pt>
              </c:strCache>
            </c:strRef>
          </c:cat>
          <c:val>
            <c:numRef>
              <c:f>Sheet1!$B$2:$B$6</c:f>
              <c:numCache>
                <c:formatCode>General</c:formatCode>
                <c:ptCount val="5"/>
                <c:pt idx="0">
                  <c:v>1439.95</c:v>
                </c:pt>
                <c:pt idx="1">
                  <c:v>1309.09</c:v>
                </c:pt>
                <c:pt idx="2">
                  <c:v>1364.75</c:v>
                </c:pt>
                <c:pt idx="3">
                  <c:v>1360.65</c:v>
                </c:pt>
                <c:pt idx="4">
                  <c:v>8795.28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50</a:t>
                    </a:r>
                  </a:p>
                  <a:p>
                    <a:r>
                      <a:t>1053.4</a:t>
                    </a:r>
                  </a:p>
                </c:rich>
              </c:tx>
              <c:dLblPos val="l"/>
              <c:showLegendKey val="0"/>
              <c:showVal val="1"/>
              <c:showCatName val="0"/>
              <c:showSerName val="0"/>
              <c:showPercent val="0"/>
              <c:showBubbleSize val="0"/>
            </c:dLbl>
            <c:dLbl>
              <c:idx val="1"/>
              <c:tx>
                <c:rich>
                  <a:bodyPr/>
                  <a:lstStyle/>
                  <a:p>
                    <a:r>
                      <a:t>IX 86</a:t>
                    </a:r>
                  </a:p>
                  <a:p>
                    <a:r>
                      <a:t>1131.81</a:t>
                    </a:r>
                  </a:p>
                </c:rich>
              </c:tx>
              <c:dLblPos val="l"/>
              <c:showLegendKey val="0"/>
              <c:showVal val="1"/>
              <c:showCatName val="0"/>
              <c:showSerName val="0"/>
              <c:showPercent val="0"/>
              <c:showBubbleSize val="0"/>
            </c:dLbl>
            <c:dLbl>
              <c:idx val="2"/>
              <c:tx>
                <c:rich>
                  <a:bodyPr/>
                  <a:lstStyle/>
                  <a:p>
                    <a:r>
                      <a:t>IX 88</a:t>
                    </a:r>
                  </a:p>
                  <a:p>
                    <a:r>
                      <a:t>1251.85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88</a:t>
                    </a:r>
                  </a:p>
                  <a:p>
                    <a:r>
                      <a:t>5512.05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86</c:v>
                </c:pt>
                <c:pt idx="2">
                  <c:v>IX 88</c:v>
                </c:pt>
                <c:pt idx="3">
                  <c:v/>
                </c:pt>
                <c:pt idx="4">
                  <c:v>IX 88</c:v>
                </c:pt>
              </c:strCache>
            </c:strRef>
          </c:cat>
          <c:val>
            <c:numRef>
              <c:f>Sheet1!$C$2:$C$6</c:f>
              <c:numCache>
                <c:formatCode>General</c:formatCode>
                <c:ptCount val="5"/>
                <c:pt idx="0">
                  <c:v>1053.4</c:v>
                </c:pt>
                <c:pt idx="1">
                  <c:v>1131.81</c:v>
                </c:pt>
                <c:pt idx="2">
                  <c:v>1251.85</c:v>
                </c:pt>
                <c:pt idx="4">
                  <c:v>5512.05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86</c:v>
                </c:pt>
                <c:pt idx="2">
                  <c:v>IX 88</c:v>
                </c:pt>
                <c:pt idx="3">
                  <c:v/>
                </c:pt>
                <c:pt idx="4">
                  <c:v>IX 88</c:v>
                </c:pt>
              </c:strCache>
            </c:strRef>
          </c:cat>
          <c:val>
            <c:numRef>
              <c:f>Sheet1!$D$2:$D$6</c:f>
              <c:numCache>
                <c:formatCode>General</c:formatCode>
                <c:ptCount val="5"/>
                <c:pt idx="0">
                  <c:v>2106.95</c:v>
                </c:pt>
                <c:pt idx="1">
                  <c:v>1313.07</c:v>
                </c:pt>
                <c:pt idx="2">
                  <c:v>1423.81</c:v>
                </c:pt>
                <c:pt idx="3">
                  <c:v>1264.62</c:v>
                </c:pt>
                <c:pt idx="4">
                  <c:v>6297.46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86</c:v>
                </c:pt>
                <c:pt idx="2">
                  <c:v>IX 88</c:v>
                </c:pt>
                <c:pt idx="3">
                  <c:v/>
                </c:pt>
                <c:pt idx="4">
                  <c:v>IX 88</c:v>
                </c:pt>
              </c:strCache>
            </c:strRef>
          </c:cat>
          <c:val>
            <c:numRef>
              <c:f>Sheet1!$E$2:$E$6</c:f>
              <c:numCache>
                <c:formatCode>General</c:formatCode>
                <c:ptCount val="5"/>
                <c:pt idx="0">
                  <c:v>4910.49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50</c:v>
                </c:pt>
                <c:pt idx="1">
                  <c:v>IX 86</c:v>
                </c:pt>
                <c:pt idx="2">
                  <c:v>IX 88</c:v>
                </c:pt>
                <c:pt idx="3">
                  <c:v/>
                </c:pt>
                <c:pt idx="4">
                  <c:v>IX 88</c:v>
                </c:pt>
              </c:strCache>
            </c:strRef>
          </c:cat>
          <c:val>
            <c:numRef>
              <c:f>Sheet1!$F$2:$F$6</c:f>
              <c:numCache>
                <c:formatCode>General</c:formatCode>
                <c:ptCount val="5"/>
                <c:pt idx="0">
                  <c:v>11331.12</c:v>
                </c:pt>
                <c:pt idx="1">
                  <c:v>3143.95</c:v>
                </c:pt>
                <c:pt idx="2">
                  <c:v>7192.8</c:v>
                </c:pt>
                <c:pt idx="3">
                  <c:v>10384.49</c:v>
                </c:pt>
                <c:pt idx="4">
                  <c:v>13025.9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26.4048"/>
          <c:min val="1052.904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236</c:v>
                </c:pt>
                <c:pt idx="2">
                  <c:v/>
                </c:pt>
                <c:pt idx="3">
                  <c:v/>
                </c:pt>
                <c:pt idx="4">
                  <c:v/>
                </c:pt>
              </c:strCache>
            </c:strRef>
          </c:cat>
          <c:val>
            <c:numRef>
              <c:f>Sheet1!$B$2:$B$6</c:f>
              <c:numCache>
                <c:formatCode>General</c:formatCode>
                <c:ptCount val="5"/>
                <c:pt idx="0">
                  <c:v>1439.95</c:v>
                </c:pt>
                <c:pt idx="1">
                  <c:v>1309.09</c:v>
                </c:pt>
                <c:pt idx="2">
                  <c:v>1364.75</c:v>
                </c:pt>
                <c:pt idx="3">
                  <c:v>1360.65</c:v>
                </c:pt>
                <c:pt idx="4">
                  <c:v>8795.28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236</a:t>
                    </a:r>
                  </a:p>
                  <a:p>
                    <a:r>
                      <a:t>3103.44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236</c:v>
                </c:pt>
                <c:pt idx="2">
                  <c:v/>
                </c:pt>
                <c:pt idx="3">
                  <c:v/>
                </c:pt>
                <c:pt idx="4">
                  <c:v/>
                </c:pt>
              </c:strCache>
            </c:strRef>
          </c:cat>
          <c:val>
            <c:numRef>
              <c:f>Sheet1!$C$2:$C$6</c:f>
              <c:numCache>
                <c:formatCode>General</c:formatCode>
                <c:ptCount val="5"/>
                <c:pt idx="1">
                  <c:v>3103.44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236</c:v>
                </c:pt>
                <c:pt idx="2">
                  <c:v/>
                </c:pt>
                <c:pt idx="3">
                  <c:v/>
                </c:pt>
                <c:pt idx="4">
                  <c:v/>
                </c:pt>
              </c:strCache>
            </c:strRef>
          </c:cat>
          <c:val>
            <c:numRef>
              <c:f>Sheet1!$D$2:$D$6</c:f>
              <c:numCache>
                <c:formatCode>General</c:formatCode>
                <c:ptCount val="5"/>
                <c:pt idx="0">
                  <c:v>2106.95</c:v>
                </c:pt>
                <c:pt idx="1">
                  <c:v>1313.07</c:v>
                </c:pt>
                <c:pt idx="2">
                  <c:v>1423.81</c:v>
                </c:pt>
                <c:pt idx="3">
                  <c:v>1264.62</c:v>
                </c:pt>
                <c:pt idx="4">
                  <c:v>6297.46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236</c:v>
                </c:pt>
                <c:pt idx="2">
                  <c:v/>
                </c:pt>
                <c:pt idx="3">
                  <c:v/>
                </c:pt>
                <c:pt idx="4">
                  <c:v/>
                </c:pt>
              </c:strCache>
            </c:strRef>
          </c:cat>
          <c:val>
            <c:numRef>
              <c:f>Sheet1!$E$2:$E$6</c:f>
              <c:numCache>
                <c:formatCode>General</c:formatCode>
                <c:ptCount val="5"/>
                <c:pt idx="0">
                  <c:v>4910.49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236</c:v>
                </c:pt>
                <c:pt idx="2">
                  <c:v/>
                </c:pt>
                <c:pt idx="3">
                  <c:v/>
                </c:pt>
                <c:pt idx="4">
                  <c:v/>
                </c:pt>
              </c:strCache>
            </c:strRef>
          </c:cat>
          <c:val>
            <c:numRef>
              <c:f>Sheet1!$F$2:$F$6</c:f>
              <c:numCache>
                <c:formatCode>General</c:formatCode>
                <c:ptCount val="5"/>
                <c:pt idx="0">
                  <c:v>11331.12</c:v>
                </c:pt>
                <c:pt idx="1">
                  <c:v>3143.95</c:v>
                </c:pt>
                <c:pt idx="2">
                  <c:v>7192.8</c:v>
                </c:pt>
                <c:pt idx="3">
                  <c:v>10384.49</c:v>
                </c:pt>
                <c:pt idx="4">
                  <c:v>13025.9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26.4048"/>
          <c:min val="1264.120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
                </c:pt>
              </c:strCache>
            </c:strRef>
          </c:cat>
          <c:val>
            <c:numRef>
              <c:f>Sheet1!$B$2:$B$5</c:f>
              <c:numCache>
                <c:formatCode>General</c:formatCode>
                <c:ptCount val="4"/>
                <c:pt idx="0">
                  <c:v>125259.0</c:v>
                </c:pt>
                <c:pt idx="1">
                  <c:v>1014.47</c:v>
                </c:pt>
                <c:pt idx="2">
                  <c:v>1499.18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0</a:t>
                    </a:r>
                  </a:p>
                  <a:p>
                    <a:r>
                      <a:t>None</a:t>
                    </a:r>
                  </a:p>
                </c:rich>
              </c:tx>
              <c:dLblPos val="l"/>
              <c:showLegendKey val="0"/>
              <c:showVal val="1"/>
              <c:showCatName val="0"/>
              <c:showSerName val="0"/>
              <c:showPercent val="0"/>
              <c:showBubbleSize val="0"/>
            </c:dLbl>
            <c:dLbl>
              <c:idx val="2"/>
              <c:tx>
                <c:rich>
                  <a:bodyPr/>
                  <a:lstStyle/>
                  <a:p>
                    <a:r>
                      <a:t>IX 100</a:t>
                    </a:r>
                  </a:p>
                  <a:p>
                    <a:r>
                      <a:t>1160.36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
                </c:pt>
              </c:strCache>
            </c:strRef>
          </c:cat>
          <c:val>
            <c:numRef>
              <c:f>Sheet1!$C$2:$C$5</c:f>
              <c:numCache>
                <c:formatCode>General</c:formatCode>
                <c:ptCount val="4"/>
                <c:pt idx="2">
                  <c:v>1160.36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
                </c:pt>
              </c:strCache>
            </c:strRef>
          </c:cat>
          <c:val>
            <c:numRef>
              <c:f>Sheet1!$D$2:$D$5</c:f>
              <c:numCache>
                <c:formatCode>General</c:formatCode>
                <c:ptCount val="4"/>
                <c:pt idx="0">
                  <c:v>125259.0</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0</c:v>
                </c:pt>
                <c:pt idx="2">
                  <c:v>IX 100</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5259.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Sheet1!$B$2:$B$5</c:f>
              <c:numCache>
                <c:formatCode>General</c:formatCode>
                <c:ptCount val="4"/>
                <c:pt idx="0">
                  <c:v>125259.0</c:v>
                </c:pt>
                <c:pt idx="1">
                  <c:v>1014.47</c:v>
                </c:pt>
                <c:pt idx="2">
                  <c:v>1499.18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Sheet1!$C$2:$C$5</c:f>
              <c:numCache>
                <c:formatCode>General</c:formatCode>
                <c:ptCount val="4"/>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Sheet1!$D$2:$D$5</c:f>
              <c:numCache>
                <c:formatCode>General</c:formatCode>
                <c:ptCount val="4"/>
                <c:pt idx="0">
                  <c:v>125259.0</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5259.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11</c:v>
                </c:pt>
                <c:pt idx="2">
                  <c:v>IX 100</c:v>
                </c:pt>
                <c:pt idx="3">
                  <c:v>IX 100</c:v>
                </c:pt>
              </c:strCache>
            </c:strRef>
          </c:cat>
          <c:val>
            <c:numRef>
              <c:f>Sheet1!$B$2:$B$5</c:f>
              <c:numCache>
                <c:formatCode>General</c:formatCode>
                <c:ptCount val="4"/>
                <c:pt idx="0">
                  <c:v>1980.32</c:v>
                </c:pt>
                <c:pt idx="1">
                  <c:v>5368.71</c:v>
                </c:pt>
                <c:pt idx="2">
                  <c:v>1055.42</c:v>
                </c:pt>
                <c:pt idx="3">
                  <c:v>524.86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60</a:t>
                    </a:r>
                  </a:p>
                  <a:p>
                    <a:r>
                      <a:t>1201.81</a:t>
                    </a:r>
                  </a:p>
                </c:rich>
              </c:tx>
              <c:dLblPos val="l"/>
              <c:showLegendKey val="0"/>
              <c:showVal val="1"/>
              <c:showCatName val="0"/>
              <c:showSerName val="0"/>
              <c:showPercent val="0"/>
              <c:showBubbleSize val="0"/>
            </c:dLbl>
            <c:dLbl>
              <c:idx val="1"/>
              <c:tx>
                <c:rich>
                  <a:bodyPr/>
                  <a:lstStyle/>
                  <a:p>
                    <a:r>
                      <a:t>IX 11</a:t>
                    </a:r>
                  </a:p>
                  <a:p>
                    <a:r>
                      <a:t>766.43</a:t>
                    </a:r>
                  </a:p>
                </c:rich>
              </c:tx>
              <c:dLblPos val="l"/>
              <c:showLegendKey val="0"/>
              <c:showVal val="1"/>
              <c:showCatName val="0"/>
              <c:showSerName val="0"/>
              <c:showPercent val="0"/>
              <c:showBubbleSize val="0"/>
            </c:dLbl>
            <c:dLbl>
              <c:idx val="2"/>
              <c:tx>
                <c:rich>
                  <a:bodyPr/>
                  <a:lstStyle/>
                  <a:p>
                    <a:r>
                      <a:t>IX 100</a:t>
                    </a:r>
                  </a:p>
                  <a:p>
                    <a:r>
                      <a:t>978.47</a:t>
                    </a:r>
                  </a:p>
                </c:rich>
              </c:tx>
              <c:dLblPos val="l"/>
              <c:showLegendKey val="0"/>
              <c:showVal val="1"/>
              <c:showCatName val="0"/>
              <c:showSerName val="0"/>
              <c:showPercent val="0"/>
              <c:showBubbleSize val="0"/>
            </c:dLbl>
            <c:dLbl>
              <c:idx val="3"/>
              <c:tx>
                <c:rich>
                  <a:bodyPr/>
                  <a:lstStyle/>
                  <a:p>
                    <a:r>
                      <a:t>IX 100</a:t>
                    </a:r>
                  </a:p>
                  <a:p>
                    <a:r>
                      <a:t>533.29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11</c:v>
                </c:pt>
                <c:pt idx="2">
                  <c:v>IX 100</c:v>
                </c:pt>
                <c:pt idx="3">
                  <c:v>IX 100</c:v>
                </c:pt>
              </c:strCache>
            </c:strRef>
          </c:cat>
          <c:val>
            <c:numRef>
              <c:f>Sheet1!$C$2:$C$5</c:f>
              <c:numCache>
                <c:formatCode>General</c:formatCode>
                <c:ptCount val="4"/>
                <c:pt idx="0">
                  <c:v>1201.81</c:v>
                </c:pt>
                <c:pt idx="1">
                  <c:v>766.43</c:v>
                </c:pt>
                <c:pt idx="2">
                  <c:v>978.47</c:v>
                </c:pt>
                <c:pt idx="3">
                  <c:v>533.29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11</c:v>
                </c:pt>
                <c:pt idx="2">
                  <c:v>IX 100</c:v>
                </c:pt>
                <c:pt idx="3">
                  <c:v>IX 100</c:v>
                </c:pt>
              </c:strCache>
            </c:strRef>
          </c:cat>
          <c:val>
            <c:numRef>
              <c:f>Sheet1!$D$2:$D$5</c:f>
              <c:numCache>
                <c:formatCode>General</c:formatCode>
                <c:ptCount val="4"/>
                <c:pt idx="0">
                  <c:v>1993.84</c:v>
                </c:pt>
                <c:pt idx="1">
                  <c:v>4530.93</c:v>
                </c:pt>
                <c:pt idx="2">
                  <c:v>1240.54</c:v>
                </c:pt>
                <c:pt idx="3">
                  <c:v>541.21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11</c:v>
                </c:pt>
                <c:pt idx="2">
                  <c:v>IX 100</c:v>
                </c:pt>
                <c:pt idx="3">
                  <c:v>IX 100</c:v>
                </c:pt>
              </c:strCache>
            </c:strRef>
          </c:cat>
          <c:val>
            <c:numRef>
              <c:f>Sheet1!$E$2:$E$5</c:f>
              <c:numCache>
                <c:formatCode>General</c:formatCode>
                <c:ptCount val="4"/>
                <c:pt idx="0">
                  <c:v>6903.09</c:v>
                </c:pt>
                <c:pt idx="1">
                  <c:v>6800.92</c:v>
                </c:pt>
                <c:pt idx="2">
                  <c:v>3718.16</c:v>
                </c:pt>
                <c:pt idx="3">
                  <c:v>2510.2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11</c:v>
                </c:pt>
                <c:pt idx="2">
                  <c:v>IX 100</c:v>
                </c:pt>
                <c:pt idx="3">
                  <c:v>IX 100</c:v>
                </c:pt>
              </c:strCache>
            </c:strRef>
          </c:cat>
          <c:val>
            <c:numRef>
              <c:f>Sheet1!$F$2:$F$5</c:f>
              <c:numCache>
                <c:formatCode>General</c:formatCode>
                <c:ptCount val="4"/>
                <c:pt idx="0">
                  <c:v>6401.68</c:v>
                </c:pt>
                <c:pt idx="1">
                  <c:v>7448.15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448.645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100</c:v>
                </c:pt>
                <c:pt idx="2">
                  <c:v>IX 100</c:v>
                </c:pt>
                <c:pt idx="3">
                  <c:v>IX 3</c:v>
                </c:pt>
              </c:strCache>
            </c:strRef>
          </c:cat>
          <c:val>
            <c:numRef>
              <c:f>Sheet1!$B$2:$B$5</c:f>
              <c:numCache>
                <c:formatCode>General</c:formatCode>
                <c:ptCount val="4"/>
                <c:pt idx="0">
                  <c:v>1891.86</c:v>
                </c:pt>
                <c:pt idx="1">
                  <c:v>1156.51</c:v>
                </c:pt>
                <c:pt idx="2">
                  <c:v>571.8</c:v>
                </c:pt>
                <c:pt idx="3">
                  <c:v>5243.98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1402.69</a:t>
                    </a:r>
                  </a:p>
                </c:rich>
              </c:tx>
              <c:dLblPos val="l"/>
              <c:showLegendKey val="0"/>
              <c:showVal val="1"/>
              <c:showCatName val="0"/>
              <c:showSerName val="0"/>
              <c:showPercent val="0"/>
              <c:showBubbleSize val="0"/>
            </c:dLbl>
            <c:dLbl>
              <c:idx val="1"/>
              <c:tx>
                <c:rich>
                  <a:bodyPr/>
                  <a:lstStyle/>
                  <a:p>
                    <a:r>
                      <a:t>IX 100</a:t>
                    </a:r>
                  </a:p>
                  <a:p>
                    <a:r>
                      <a:t>1180.04</a:t>
                    </a:r>
                  </a:p>
                </c:rich>
              </c:tx>
              <c:dLblPos val="l"/>
              <c:showLegendKey val="0"/>
              <c:showVal val="1"/>
              <c:showCatName val="0"/>
              <c:showSerName val="0"/>
              <c:showPercent val="0"/>
              <c:showBubbleSize val="0"/>
            </c:dLbl>
            <c:dLbl>
              <c:idx val="2"/>
              <c:tx>
                <c:rich>
                  <a:bodyPr/>
                  <a:lstStyle/>
                  <a:p>
                    <a:r>
                      <a:t>IX 100</a:t>
                    </a:r>
                  </a:p>
                  <a:p>
                    <a:r>
                      <a:t>563.77</a:t>
                    </a:r>
                  </a:p>
                </c:rich>
              </c:tx>
              <c:dLblPos val="l"/>
              <c:showLegendKey val="0"/>
              <c:showVal val="1"/>
              <c:showCatName val="0"/>
              <c:showSerName val="0"/>
              <c:showPercent val="0"/>
              <c:showBubbleSize val="0"/>
            </c:dLbl>
            <c:dLbl>
              <c:idx val="3"/>
              <c:tx>
                <c:rich>
                  <a:bodyPr/>
                  <a:lstStyle/>
                  <a:p>
                    <a:r>
                      <a:t>IX 3</a:t>
                    </a:r>
                  </a:p>
                  <a:p>
                    <a:r>
                      <a:t>257.67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100</c:v>
                </c:pt>
                <c:pt idx="2">
                  <c:v>IX 100</c:v>
                </c:pt>
                <c:pt idx="3">
                  <c:v>IX 3</c:v>
                </c:pt>
              </c:strCache>
            </c:strRef>
          </c:cat>
          <c:val>
            <c:numRef>
              <c:f>Sheet1!$C$2:$C$5</c:f>
              <c:numCache>
                <c:formatCode>General</c:formatCode>
                <c:ptCount val="4"/>
                <c:pt idx="0">
                  <c:v>1402.69</c:v>
                </c:pt>
                <c:pt idx="1">
                  <c:v>1180.04</c:v>
                </c:pt>
                <c:pt idx="2">
                  <c:v>563.77</c:v>
                </c:pt>
                <c:pt idx="3">
                  <c:v>257.67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100</c:v>
                </c:pt>
                <c:pt idx="2">
                  <c:v>IX 100</c:v>
                </c:pt>
                <c:pt idx="3">
                  <c:v>IX 3</c:v>
                </c:pt>
              </c:strCache>
            </c:strRef>
          </c:cat>
          <c:val>
            <c:numRef>
              <c:f>Sheet1!$D$2:$D$5</c:f>
              <c:numCache>
                <c:formatCode>General</c:formatCode>
                <c:ptCount val="4"/>
                <c:pt idx="0">
                  <c:v>2101.88</c:v>
                </c:pt>
                <c:pt idx="1">
                  <c:v>1378.59</c:v>
                </c:pt>
                <c:pt idx="2">
                  <c:v>609.9</c:v>
                </c:pt>
                <c:pt idx="3">
                  <c:v>4534.13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100</c:v>
                </c:pt>
                <c:pt idx="2">
                  <c:v>IX 100</c:v>
                </c:pt>
                <c:pt idx="3">
                  <c:v>IX 3</c:v>
                </c:pt>
              </c:strCache>
            </c:strRef>
          </c:cat>
          <c:val>
            <c:numRef>
              <c:f>Sheet1!$E$2:$E$5</c:f>
              <c:numCache>
                <c:formatCode>General</c:formatCode>
                <c:ptCount val="4"/>
                <c:pt idx="0">
                  <c:v>3881.58</c:v>
                </c:pt>
                <c:pt idx="3">
                  <c:v>5700.81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100</c:v>
                </c:pt>
                <c:pt idx="2">
                  <c:v>IX 100</c:v>
                </c:pt>
                <c:pt idx="3">
                  <c:v>IX 3</c:v>
                </c:pt>
              </c:strCache>
            </c:strRef>
          </c:cat>
          <c:val>
            <c:numRef>
              <c:f>Sheet1!$F$2:$F$5</c:f>
              <c:numCache>
                <c:formatCode>General</c:formatCode>
                <c:ptCount val="4"/>
                <c:pt idx="0">
                  <c:v>7456.45</c:v>
                </c:pt>
                <c:pt idx="2">
                  <c:v>13608.0</c:v>
                </c:pt>
                <c:pt idx="3">
                  <c:v>9811.71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608.5"/>
          <c:min val="257.16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45</c:v>
                </c:pt>
                <c:pt idx="3">
                  <c:v/>
                </c:pt>
              </c:strCache>
            </c:strRef>
          </c:cat>
          <c:val>
            <c:numRef>
              <c:f>Sheet1!$B$2:$B$5</c:f>
              <c:numCache>
                <c:formatCode>General</c:formatCode>
                <c:ptCount val="4"/>
                <c:pt idx="0">
                  <c:v>706.38</c:v>
                </c:pt>
                <c:pt idx="1">
                  <c:v>1565.17</c:v>
                </c:pt>
                <c:pt idx="2">
                  <c:v>1215.41</c:v>
                </c:pt>
                <c:pt idx="3">
                  <c:v>1454.05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45</a:t>
                    </a:r>
                  </a:p>
                  <a:p>
                    <a:r>
                      <a:t>547.92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45</c:v>
                </c:pt>
                <c:pt idx="3">
                  <c:v/>
                </c:pt>
              </c:strCache>
            </c:strRef>
          </c:cat>
          <c:val>
            <c:numRef>
              <c:f>Sheet1!$C$2:$C$5</c:f>
              <c:numCache>
                <c:formatCode>General</c:formatCode>
                <c:ptCount val="4"/>
                <c:pt idx="2">
                  <c:v>547.92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45</c:v>
                </c:pt>
                <c:pt idx="3">
                  <c:v/>
                </c:pt>
              </c:strCache>
            </c:strRef>
          </c:cat>
          <c:val>
            <c:numRef>
              <c:f>Sheet1!$D$2:$D$5</c:f>
              <c:numCache>
                <c:formatCode>General</c:formatCode>
                <c:ptCount val="4"/>
                <c:pt idx="1">
                  <c:v>1565.17</c:v>
                </c:pt>
                <c:pt idx="2">
                  <c:v>1220.34</c:v>
                </c:pt>
                <c:pt idx="3">
                  <c:v>1443.76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45</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45</c:v>
                </c:pt>
                <c:pt idx="3">
                  <c:v/>
                </c:pt>
              </c:strCache>
            </c:strRef>
          </c:cat>
          <c:val>
            <c:numRef>
              <c:f>Sheet1!$F$2:$F$5</c:f>
              <c:numCache>
                <c:formatCode>General</c:formatCode>
                <c:ptCount val="4"/>
                <c:pt idx="2">
                  <c:v>1933.32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33.8171"/>
          <c:min val="547.41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212</c:v>
                </c:pt>
              </c:strCache>
            </c:strRef>
          </c:cat>
          <c:val>
            <c:numRef>
              <c:f>Sheet1!$B$2:$B$5</c:f>
              <c:numCache>
                <c:formatCode>General</c:formatCode>
                <c:ptCount val="4"/>
                <c:pt idx="0">
                  <c:v>706.38</c:v>
                </c:pt>
                <c:pt idx="1">
                  <c:v>1565.17</c:v>
                </c:pt>
                <c:pt idx="2">
                  <c:v>1215.41</c:v>
                </c:pt>
                <c:pt idx="3">
                  <c:v>1454.05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907.8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212</a:t>
                    </a:r>
                  </a:p>
                  <a:p>
                    <a:r>
                      <a:t>3057.0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212</c:v>
                </c:pt>
              </c:strCache>
            </c:strRef>
          </c:cat>
          <c:val>
            <c:numRef>
              <c:f>Sheet1!$C$2:$C$5</c:f>
              <c:numCache>
                <c:formatCode>General</c:formatCode>
                <c:ptCount val="4"/>
                <c:pt idx="0">
                  <c:v>907.8</c:v>
                </c:pt>
                <c:pt idx="3">
                  <c:v>3057.0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212</c:v>
                </c:pt>
              </c:strCache>
            </c:strRef>
          </c:cat>
          <c:val>
            <c:numRef>
              <c:f>Sheet1!$D$2:$D$5</c:f>
              <c:numCache>
                <c:formatCode>General</c:formatCode>
                <c:ptCount val="4"/>
                <c:pt idx="1">
                  <c:v>1565.17</c:v>
                </c:pt>
                <c:pt idx="2">
                  <c:v>1220.34</c:v>
                </c:pt>
                <c:pt idx="3">
                  <c:v>1443.76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212</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212</c:v>
                </c:pt>
              </c:strCache>
            </c:strRef>
          </c:cat>
          <c:val>
            <c:numRef>
              <c:f>Sheet1!$F$2:$F$5</c:f>
              <c:numCache>
                <c:formatCode>General</c:formatCode>
                <c:ptCount val="4"/>
                <c:pt idx="2">
                  <c:v>1933.32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057.5"/>
          <c:min val="705.87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
                </c:pt>
                <c:pt idx="3">
                  <c:v>IX 102</c:v>
                </c:pt>
                <c:pt idx="4">
                  <c:v/>
                </c:pt>
              </c:strCache>
            </c:strRef>
          </c:cat>
          <c:val>
            <c:numRef>
              <c:f>Sheet1!$B$2:$B$6</c:f>
              <c:numCache>
                <c:formatCode>General</c:formatCode>
                <c:ptCount val="5"/>
                <c:pt idx="0">
                  <c:v>1659.42</c:v>
                </c:pt>
                <c:pt idx="1">
                  <c:v>1363.12</c:v>
                </c:pt>
                <c:pt idx="2">
                  <c:v>1729.46</c:v>
                </c:pt>
                <c:pt idx="3">
                  <c:v>1388.07</c:v>
                </c:pt>
                <c:pt idx="4">
                  <c:v>11592.53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1155.12</a:t>
                    </a:r>
                  </a:p>
                </c:rich>
              </c:tx>
              <c:dLblPos val="l"/>
              <c:showLegendKey val="0"/>
              <c:showVal val="1"/>
              <c:showCatName val="0"/>
              <c:showSerName val="0"/>
              <c:showPercent val="0"/>
              <c:showBubbleSize val="0"/>
            </c:dLbl>
            <c:dLbl>
              <c:idx val="1"/>
              <c:tx>
                <c:rich>
                  <a:bodyPr/>
                  <a:lstStyle/>
                  <a:p>
                    <a:r>
                      <a:t>IX 90</a:t>
                    </a:r>
                  </a:p>
                  <a:p>
                    <a:r>
                      <a:t>1194.82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102</a:t>
                    </a:r>
                  </a:p>
                  <a:p>
                    <a:r>
                      <a:t>1402.18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
                </c:pt>
                <c:pt idx="3">
                  <c:v>IX 102</c:v>
                </c:pt>
                <c:pt idx="4">
                  <c:v/>
                </c:pt>
              </c:strCache>
            </c:strRef>
          </c:cat>
          <c:val>
            <c:numRef>
              <c:f>Sheet1!$C$2:$C$6</c:f>
              <c:numCache>
                <c:formatCode>General</c:formatCode>
                <c:ptCount val="5"/>
                <c:pt idx="0">
                  <c:v>1155.12</c:v>
                </c:pt>
                <c:pt idx="1">
                  <c:v>1194.82</c:v>
                </c:pt>
                <c:pt idx="3">
                  <c:v>1402.18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
                </c:pt>
                <c:pt idx="3">
                  <c:v>IX 102</c:v>
                </c:pt>
                <c:pt idx="4">
                  <c:v/>
                </c:pt>
              </c:strCache>
            </c:strRef>
          </c:cat>
          <c:val>
            <c:numRef>
              <c:f>Sheet1!$D$2:$D$6</c:f>
              <c:numCache>
                <c:formatCode>General</c:formatCode>
                <c:ptCount val="5"/>
                <c:pt idx="0">
                  <c:v>2266.45</c:v>
                </c:pt>
                <c:pt idx="1">
                  <c:v>1332.48</c:v>
                </c:pt>
                <c:pt idx="2">
                  <c:v>1302.74</c:v>
                </c:pt>
                <c:pt idx="3">
                  <c:v>1374.75</c:v>
                </c:pt>
                <c:pt idx="4">
                  <c:v>6350.29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
                </c:pt>
                <c:pt idx="3">
                  <c:v>IX 102</c:v>
                </c:pt>
                <c:pt idx="4">
                  <c:v/>
                </c:pt>
              </c:strCache>
            </c:strRef>
          </c:cat>
          <c:val>
            <c:numRef>
              <c:f>Sheet1!$E$2:$E$6</c:f>
              <c:numCache>
                <c:formatCode>General</c:formatCode>
                <c:ptCount val="5"/>
                <c:pt idx="0">
                  <c:v>13166.92</c:v>
                </c:pt>
                <c:pt idx="1">
                  <c:v>23067.92</c:v>
                </c:pt>
                <c:pt idx="2">
                  <c:v>2459.06</c:v>
                </c:pt>
                <c:pt idx="3">
                  <c:v>6022.83</c:v>
                </c:pt>
                <c:pt idx="4">
                  <c:v>14874.17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90</c:v>
                </c:pt>
                <c:pt idx="2">
                  <c:v/>
                </c:pt>
                <c:pt idx="3">
                  <c:v>IX 102</c:v>
                </c:pt>
                <c:pt idx="4">
                  <c:v/>
                </c:pt>
              </c:strCache>
            </c:strRef>
          </c:cat>
          <c:val>
            <c:numRef>
              <c:f>Sheet1!$F$2:$F$6</c:f>
              <c:numCache>
                <c:formatCode>General</c:formatCode>
                <c:ptCount val="5"/>
                <c:pt idx="0">
                  <c:v>4715.32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068.4167"/>
          <c:min val="1154.623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82</c:v>
                </c:pt>
                <c:pt idx="2">
                  <c:v/>
                </c:pt>
                <c:pt idx="3">
                  <c:v>IX 85</c:v>
                </c:pt>
                <c:pt idx="4">
                  <c:v>IX 34</c:v>
                </c:pt>
              </c:strCache>
            </c:strRef>
          </c:cat>
          <c:val>
            <c:numRef>
              <c:f>Sheet1!$B$2:$B$6</c:f>
              <c:numCache>
                <c:formatCode>General</c:formatCode>
                <c:ptCount val="5"/>
                <c:pt idx="0">
                  <c:v>1659.42</c:v>
                </c:pt>
                <c:pt idx="1">
                  <c:v>1363.12</c:v>
                </c:pt>
                <c:pt idx="2">
                  <c:v>1729.46</c:v>
                </c:pt>
                <c:pt idx="3">
                  <c:v>1388.07</c:v>
                </c:pt>
                <c:pt idx="4">
                  <c:v>11592.53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47</a:t>
                    </a:r>
                  </a:p>
                  <a:p>
                    <a:r>
                      <a:t>1056.38</a:t>
                    </a:r>
                  </a:p>
                </c:rich>
              </c:tx>
              <c:dLblPos val="l"/>
              <c:showLegendKey val="0"/>
              <c:showVal val="1"/>
              <c:showCatName val="0"/>
              <c:showSerName val="0"/>
              <c:showPercent val="0"/>
              <c:showBubbleSize val="0"/>
            </c:dLbl>
            <c:dLbl>
              <c:idx val="1"/>
              <c:tx>
                <c:rich>
                  <a:bodyPr/>
                  <a:lstStyle/>
                  <a:p>
                    <a:r>
                      <a:t>IX 82</a:t>
                    </a:r>
                  </a:p>
                  <a:p>
                    <a:r>
                      <a:t>1095.05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85</a:t>
                    </a:r>
                  </a:p>
                  <a:p>
                    <a:r>
                      <a:t>1175.05</a:t>
                    </a:r>
                  </a:p>
                </c:rich>
              </c:tx>
              <c:dLblPos val="l"/>
              <c:showLegendKey val="0"/>
              <c:showVal val="1"/>
              <c:showCatName val="0"/>
              <c:showSerName val="0"/>
              <c:showPercent val="0"/>
              <c:showBubbleSize val="0"/>
            </c:dLbl>
            <c:dLbl>
              <c:idx val="4"/>
              <c:tx>
                <c:rich>
                  <a:bodyPr/>
                  <a:lstStyle/>
                  <a:p>
                    <a:r>
                      <a:t>IX 34</a:t>
                    </a:r>
                  </a:p>
                  <a:p>
                    <a:r>
                      <a:t>5096.5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82</c:v>
                </c:pt>
                <c:pt idx="2">
                  <c:v/>
                </c:pt>
                <c:pt idx="3">
                  <c:v>IX 85</c:v>
                </c:pt>
                <c:pt idx="4">
                  <c:v>IX 34</c:v>
                </c:pt>
              </c:strCache>
            </c:strRef>
          </c:cat>
          <c:val>
            <c:numRef>
              <c:f>Sheet1!$C$2:$C$6</c:f>
              <c:numCache>
                <c:formatCode>General</c:formatCode>
                <c:ptCount val="5"/>
                <c:pt idx="0">
                  <c:v>1056.38</c:v>
                </c:pt>
                <c:pt idx="1">
                  <c:v>1095.05</c:v>
                </c:pt>
                <c:pt idx="3">
                  <c:v>1175.05</c:v>
                </c:pt>
                <c:pt idx="4">
                  <c:v>5096.5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82</c:v>
                </c:pt>
                <c:pt idx="2">
                  <c:v/>
                </c:pt>
                <c:pt idx="3">
                  <c:v>IX 85</c:v>
                </c:pt>
                <c:pt idx="4">
                  <c:v>IX 34</c:v>
                </c:pt>
              </c:strCache>
            </c:strRef>
          </c:cat>
          <c:val>
            <c:numRef>
              <c:f>Sheet1!$D$2:$D$6</c:f>
              <c:numCache>
                <c:formatCode>General</c:formatCode>
                <c:ptCount val="5"/>
                <c:pt idx="0">
                  <c:v>2266.45</c:v>
                </c:pt>
                <c:pt idx="1">
                  <c:v>1332.48</c:v>
                </c:pt>
                <c:pt idx="2">
                  <c:v>1302.74</c:v>
                </c:pt>
                <c:pt idx="3">
                  <c:v>1374.75</c:v>
                </c:pt>
                <c:pt idx="4">
                  <c:v>6350.29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82</c:v>
                </c:pt>
                <c:pt idx="2">
                  <c:v/>
                </c:pt>
                <c:pt idx="3">
                  <c:v>IX 85</c:v>
                </c:pt>
                <c:pt idx="4">
                  <c:v>IX 34</c:v>
                </c:pt>
              </c:strCache>
            </c:strRef>
          </c:cat>
          <c:val>
            <c:numRef>
              <c:f>Sheet1!$E$2:$E$6</c:f>
              <c:numCache>
                <c:formatCode>General</c:formatCode>
                <c:ptCount val="5"/>
                <c:pt idx="0">
                  <c:v>13166.92</c:v>
                </c:pt>
                <c:pt idx="1">
                  <c:v>23067.92</c:v>
                </c:pt>
                <c:pt idx="2">
                  <c:v>2459.06</c:v>
                </c:pt>
                <c:pt idx="3">
                  <c:v>6022.83</c:v>
                </c:pt>
                <c:pt idx="4">
                  <c:v>14874.17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47</c:v>
                </c:pt>
                <c:pt idx="1">
                  <c:v>IX 82</c:v>
                </c:pt>
                <c:pt idx="2">
                  <c:v/>
                </c:pt>
                <c:pt idx="3">
                  <c:v>IX 85</c:v>
                </c:pt>
                <c:pt idx="4">
                  <c:v>IX 34</c:v>
                </c:pt>
              </c:strCache>
            </c:strRef>
          </c:cat>
          <c:val>
            <c:numRef>
              <c:f>Sheet1!$F$2:$F$6</c:f>
              <c:numCache>
                <c:formatCode>General</c:formatCode>
                <c:ptCount val="5"/>
                <c:pt idx="0">
                  <c:v>4715.32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068.4167"/>
          <c:min val="1055.878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318</c:v>
                </c:pt>
                <c:pt idx="2">
                  <c:v/>
                </c:pt>
                <c:pt idx="3">
                  <c:v/>
                </c:pt>
                <c:pt idx="4">
                  <c:v/>
                </c:pt>
              </c:strCache>
            </c:strRef>
          </c:cat>
          <c:val>
            <c:numRef>
              <c:f>Sheet1!$B$2:$B$6</c:f>
              <c:numCache>
                <c:formatCode>General</c:formatCode>
                <c:ptCount val="5"/>
                <c:pt idx="0">
                  <c:v>1659.42</c:v>
                </c:pt>
                <c:pt idx="1">
                  <c:v>1363.12</c:v>
                </c:pt>
                <c:pt idx="2">
                  <c:v>1729.46</c:v>
                </c:pt>
                <c:pt idx="3">
                  <c:v>1388.07</c:v>
                </c:pt>
                <c:pt idx="4">
                  <c:v>11592.53</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318</a:t>
                    </a:r>
                  </a:p>
                  <a:p>
                    <a:r>
                      <a:t>4233.14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318</c:v>
                </c:pt>
                <c:pt idx="2">
                  <c:v/>
                </c:pt>
                <c:pt idx="3">
                  <c:v/>
                </c:pt>
                <c:pt idx="4">
                  <c:v/>
                </c:pt>
              </c:strCache>
            </c:strRef>
          </c:cat>
          <c:val>
            <c:numRef>
              <c:f>Sheet1!$C$2:$C$6</c:f>
              <c:numCache>
                <c:formatCode>General</c:formatCode>
                <c:ptCount val="5"/>
                <c:pt idx="1">
                  <c:v>4233.14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318</c:v>
                </c:pt>
                <c:pt idx="2">
                  <c:v/>
                </c:pt>
                <c:pt idx="3">
                  <c:v/>
                </c:pt>
                <c:pt idx="4">
                  <c:v/>
                </c:pt>
              </c:strCache>
            </c:strRef>
          </c:cat>
          <c:val>
            <c:numRef>
              <c:f>Sheet1!$D$2:$D$6</c:f>
              <c:numCache>
                <c:formatCode>General</c:formatCode>
                <c:ptCount val="5"/>
                <c:pt idx="0">
                  <c:v>2266.45</c:v>
                </c:pt>
                <c:pt idx="1">
                  <c:v>1332.48</c:v>
                </c:pt>
                <c:pt idx="2">
                  <c:v>1302.74</c:v>
                </c:pt>
                <c:pt idx="3">
                  <c:v>1374.75</c:v>
                </c:pt>
                <c:pt idx="4">
                  <c:v>6350.29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318</c:v>
                </c:pt>
                <c:pt idx="2">
                  <c:v/>
                </c:pt>
                <c:pt idx="3">
                  <c:v/>
                </c:pt>
                <c:pt idx="4">
                  <c:v/>
                </c:pt>
              </c:strCache>
            </c:strRef>
          </c:cat>
          <c:val>
            <c:numRef>
              <c:f>Sheet1!$E$2:$E$6</c:f>
              <c:numCache>
                <c:formatCode>General</c:formatCode>
                <c:ptCount val="5"/>
                <c:pt idx="0">
                  <c:v>13166.92</c:v>
                </c:pt>
                <c:pt idx="1">
                  <c:v>23067.92</c:v>
                </c:pt>
                <c:pt idx="2">
                  <c:v>2459.06</c:v>
                </c:pt>
                <c:pt idx="3">
                  <c:v>6022.83</c:v>
                </c:pt>
                <c:pt idx="4">
                  <c:v>14874.17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318</c:v>
                </c:pt>
                <c:pt idx="2">
                  <c:v/>
                </c:pt>
                <c:pt idx="3">
                  <c:v/>
                </c:pt>
                <c:pt idx="4">
                  <c:v/>
                </c:pt>
              </c:strCache>
            </c:strRef>
          </c:cat>
          <c:val>
            <c:numRef>
              <c:f>Sheet1!$F$2:$F$6</c:f>
              <c:numCache>
                <c:formatCode>General</c:formatCode>
                <c:ptCount val="5"/>
                <c:pt idx="0">
                  <c:v>4715.32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068.4167"/>
          <c:min val="1302.241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Sheet1!$B$2:$B$5</c:f>
              <c:numCache>
                <c:formatCode>General</c:formatCode>
                <c:ptCount val="4"/>
                <c:pt idx="0">
                  <c:v>14350.96</c:v>
                </c:pt>
                <c:pt idx="1">
                  <c:v>1026.59</c:v>
                </c:pt>
                <c:pt idx="2">
                  <c:v>20706.29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727.54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Sheet1!$C$2:$C$5</c:f>
              <c:numCache>
                <c:formatCode>General</c:formatCode>
                <c:ptCount val="4"/>
                <c:pt idx="1">
                  <c:v>727.54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Sheet1!$D$2:$D$5</c:f>
              <c:numCache>
                <c:formatCode>General</c:formatCode>
                <c:ptCount val="4"/>
                <c:pt idx="0">
                  <c:v>14350.96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Sheet1!$E$2:$E$5</c:f>
              <c:numCache>
                <c:formatCode>General</c:formatCode>
                <c:ptCount val="4"/>
                <c:pt idx="2">
                  <c:v>20706.29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727.04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Sheet1!$B$2:$B$5</c:f>
              <c:numCache>
                <c:formatCode>General</c:formatCode>
                <c:ptCount val="4"/>
                <c:pt idx="0">
                  <c:v>14350.96</c:v>
                </c:pt>
                <c:pt idx="1">
                  <c:v>1026.59</c:v>
                </c:pt>
                <c:pt idx="2">
                  <c:v>20706.29</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Sheet1!$C$2:$C$5</c:f>
              <c:numCache>
                <c:formatCode>General</c:formatCode>
                <c:ptCount val="4"/>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Sheet1!$D$2:$D$5</c:f>
              <c:numCache>
                <c:formatCode>General</c:formatCode>
                <c:ptCount val="4"/>
                <c:pt idx="0">
                  <c:v>14350.96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Sheet1!$E$2:$E$5</c:f>
              <c:numCache>
                <c:formatCode>General</c:formatCode>
                <c:ptCount val="4"/>
                <c:pt idx="2">
                  <c:v>20706.29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Sheet1!$B$2:$B$6</c:f>
              <c:numCache>
                <c:formatCode>General</c:formatCode>
                <c:ptCount val="5"/>
                <c:pt idx="0">
                  <c:v>682.45</c:v>
                </c:pt>
                <c:pt idx="1">
                  <c:v>1303.13</c:v>
                </c:pt>
                <c:pt idx="2">
                  <c:v>1696.94</c:v>
                </c:pt>
                <c:pt idx="3">
                  <c:v>1433.52</c:v>
                </c:pt>
                <c:pt idx="4">
                  <c:v>65802.0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46</a:t>
                    </a:r>
                  </a:p>
                  <a:p>
                    <a:r>
                      <a:t>594.51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Sheet1!$C$2:$C$6</c:f>
              <c:numCache>
                <c:formatCode>General</c:formatCode>
                <c:ptCount val="5"/>
                <c:pt idx="1">
                  <c:v>594.51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Eucerin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Sheet1!$E$2:$E$6</c:f>
              <c:numCache>
                <c:formatCode>General</c:formatCode>
                <c:ptCount val="5"/>
                <c:pt idx="1">
                  <c:v>2384.06</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Nivea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46</c:v>
                </c:pt>
                <c:pt idx="2">
                  <c:v/>
                </c:pt>
                <c:pt idx="3">
                  <c:v/>
                </c:pt>
                <c:pt idx="4">
                  <c:v/>
                </c:pt>
              </c:strCache>
            </c:strRef>
          </c:cat>
          <c:val>
            <c:numRef>
              <c:f>Sheet1!$F$2:$F$6</c:f>
              <c:numCache>
                <c:formatCode>General</c:formatCode>
                <c:ptCount val="5"/>
                <c:pt idx="1">
                  <c:v>1283.31</c:v>
                </c:pt>
                <c:pt idx="2">
                  <c:v>1695.94</c:v>
                </c:pt>
                <c:pt idx="3">
                  <c:v>1424.95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5802.5"/>
          <c:min val="594.013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66</c:v>
                </c:pt>
                <c:pt idx="2">
                  <c:v/>
                </c:pt>
                <c:pt idx="3">
                  <c:v>IX 153</c:v>
                </c:pt>
                <c:pt idx="4">
                  <c:v/>
                </c:pt>
              </c:strCache>
            </c:strRef>
          </c:cat>
          <c:val>
            <c:numRef>
              <c:f>Sheet1!$B$2:$B$6</c:f>
              <c:numCache>
                <c:formatCode>General</c:formatCode>
                <c:ptCount val="5"/>
                <c:pt idx="0">
                  <c:v>682.45</c:v>
                </c:pt>
                <c:pt idx="1">
                  <c:v>1303.13</c:v>
                </c:pt>
                <c:pt idx="2">
                  <c:v>1696.94</c:v>
                </c:pt>
                <c:pt idx="3">
                  <c:v>1433.52</c:v>
                </c:pt>
                <c:pt idx="4">
                  <c:v>65802.0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1070.52</a:t>
                    </a:r>
                  </a:p>
                </c:rich>
              </c:tx>
              <c:dLblPos val="l"/>
              <c:showLegendKey val="0"/>
              <c:showVal val="1"/>
              <c:showCatName val="0"/>
              <c:showSerName val="0"/>
              <c:showPercent val="0"/>
              <c:showBubbleSize val="0"/>
            </c:dLbl>
            <c:dLbl>
              <c:idx val="1"/>
              <c:tx>
                <c:rich>
                  <a:bodyPr/>
                  <a:lstStyle/>
                  <a:p>
                    <a:r>
                      <a:t>IX 66</a:t>
                    </a:r>
                  </a:p>
                  <a:p>
                    <a:r>
                      <a:t>849.29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153</a:t>
                    </a:r>
                  </a:p>
                  <a:p>
                    <a:r>
                      <a:t>2177.38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66</c:v>
                </c:pt>
                <c:pt idx="2">
                  <c:v/>
                </c:pt>
                <c:pt idx="3">
                  <c:v>IX 153</c:v>
                </c:pt>
                <c:pt idx="4">
                  <c:v/>
                </c:pt>
              </c:strCache>
            </c:strRef>
          </c:cat>
          <c:val>
            <c:numRef>
              <c:f>Sheet1!$C$2:$C$6</c:f>
              <c:numCache>
                <c:formatCode>General</c:formatCode>
                <c:ptCount val="5"/>
                <c:pt idx="0">
                  <c:v>1070.52</c:v>
                </c:pt>
                <c:pt idx="1">
                  <c:v>849.29</c:v>
                </c:pt>
                <c:pt idx="3">
                  <c:v>2177.38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66</c:v>
                </c:pt>
                <c:pt idx="2">
                  <c:v/>
                </c:pt>
                <c:pt idx="3">
                  <c:v>IX 153</c:v>
                </c:pt>
                <c:pt idx="4">
                  <c:v/>
                </c:pt>
              </c:strCache>
            </c:strRef>
          </c:cat>
          <c:val>
            <c:numRef>
              <c:f>Sheet1!$D$2:$D$6</c:f>
              <c:numCache>
                <c:formatCode>General</c:formatCode>
                <c:ptCount val="5"/>
                <c:pt idx="1">
                  <c:v>1283.31</c:v>
                </c:pt>
                <c:pt idx="2">
                  <c:v>1695.94</c:v>
                </c:pt>
                <c:pt idx="3">
                  <c:v>1424.95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66</c:v>
                </c:pt>
                <c:pt idx="2">
                  <c:v/>
                </c:pt>
                <c:pt idx="3">
                  <c:v>IX 153</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66</c:v>
                </c:pt>
                <c:pt idx="2">
                  <c:v/>
                </c:pt>
                <c:pt idx="3">
                  <c:v>IX 153</c:v>
                </c:pt>
                <c:pt idx="4">
                  <c:v/>
                </c:pt>
              </c:strCache>
            </c:strRef>
          </c:cat>
          <c:val>
            <c:numRef>
              <c:f>Sheet1!$F$2:$F$6</c:f>
              <c:numCache>
                <c:formatCode>General</c:formatCode>
                <c:ptCount val="5"/>
                <c:pt idx="1">
                  <c:v>2384.06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5802.5"/>
          <c:min val="681.94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IX 100</c:v>
                </c:pt>
                <c:pt idx="3">
                  <c:v/>
                </c:pt>
                <c:pt idx="4">
                  <c:v/>
                </c:pt>
              </c:strCache>
            </c:strRef>
          </c:cat>
          <c:val>
            <c:numRef>
              <c:f>Sheet1!$B$2:$B$6</c:f>
              <c:numCache>
                <c:formatCode>General</c:formatCode>
                <c:ptCount val="5"/>
                <c:pt idx="0">
                  <c:v>1665.7</c:v>
                </c:pt>
                <c:pt idx="1">
                  <c:v>1379.46</c:v>
                </c:pt>
                <c:pt idx="2">
                  <c:v>1479.37</c:v>
                </c:pt>
                <c:pt idx="3">
                  <c:v>1874.5</c:v>
                </c:pt>
                <c:pt idx="4">
                  <c:v>11640.68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51</a:t>
                    </a:r>
                  </a:p>
                  <a:p>
                    <a:r>
                      <a:t>1183.4</a:t>
                    </a:r>
                  </a:p>
                </c:rich>
              </c:tx>
              <c:dLblPos val="l"/>
              <c:showLegendKey val="0"/>
              <c:showVal val="1"/>
              <c:showCatName val="0"/>
              <c:showSerName val="0"/>
              <c:showPercent val="0"/>
              <c:showBubbleSize val="0"/>
            </c:dLbl>
            <c:dLbl>
              <c:idx val="1"/>
              <c:tx>
                <c:rich>
                  <a:bodyPr/>
                  <a:lstStyle/>
                  <a:p>
                    <a:r>
                      <a:t>IX 100</a:t>
                    </a:r>
                  </a:p>
                  <a:p>
                    <a:r>
                      <a:t>1223.61</a:t>
                    </a:r>
                  </a:p>
                </c:rich>
              </c:tx>
              <c:dLblPos val="l"/>
              <c:showLegendKey val="0"/>
              <c:showVal val="1"/>
              <c:showCatName val="0"/>
              <c:showSerName val="0"/>
              <c:showPercent val="0"/>
              <c:showBubbleSize val="0"/>
            </c:dLbl>
            <c:dLbl>
              <c:idx val="2"/>
              <c:tx>
                <c:rich>
                  <a:bodyPr/>
                  <a:lstStyle/>
                  <a:p>
                    <a:r>
                      <a:t>IX 100</a:t>
                    </a:r>
                  </a:p>
                  <a:p>
                    <a:r>
                      <a:t>1480.31</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IX 100</c:v>
                </c:pt>
                <c:pt idx="3">
                  <c:v/>
                </c:pt>
                <c:pt idx="4">
                  <c:v/>
                </c:pt>
              </c:strCache>
            </c:strRef>
          </c:cat>
          <c:val>
            <c:numRef>
              <c:f>Sheet1!$C$2:$C$6</c:f>
              <c:numCache>
                <c:formatCode>General</c:formatCode>
                <c:ptCount val="5"/>
                <c:pt idx="0">
                  <c:v>1183.4</c:v>
                </c:pt>
                <c:pt idx="1">
                  <c:v>1223.61</c:v>
                </c:pt>
                <c:pt idx="2">
                  <c:v>1480.31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IX 100</c:v>
                </c:pt>
                <c:pt idx="3">
                  <c:v/>
                </c:pt>
                <c:pt idx="4">
                  <c:v/>
                </c:pt>
              </c:strCache>
            </c:strRef>
          </c:cat>
          <c:val>
            <c:numRef>
              <c:f>Sheet1!$D$2:$D$6</c:f>
              <c:numCache>
                <c:formatCode>General</c:formatCode>
                <c:ptCount val="5"/>
                <c:pt idx="0">
                  <c:v>2333.36</c:v>
                </c:pt>
                <c:pt idx="1">
                  <c:v>1351.17</c:v>
                </c:pt>
                <c:pt idx="2">
                  <c:v>1432.52</c:v>
                </c:pt>
                <c:pt idx="3">
                  <c:v>1325.53</c:v>
                </c:pt>
                <c:pt idx="4">
                  <c:v>6245.41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IX 100</c:v>
                </c:pt>
                <c:pt idx="3">
                  <c:v/>
                </c:pt>
                <c:pt idx="4">
                  <c:v/>
                </c:pt>
              </c:strCache>
            </c:strRef>
          </c:cat>
          <c:val>
            <c:numRef>
              <c:f>Sheet1!$E$2:$E$6</c:f>
              <c:numCache>
                <c:formatCode>General</c:formatCode>
                <c:ptCount val="5"/>
                <c:pt idx="0">
                  <c:v>13231.08</c:v>
                </c:pt>
                <c:pt idx="1">
                  <c:v>181377.0</c:v>
                </c:pt>
                <c:pt idx="2">
                  <c:v>5878.1</c:v>
                </c:pt>
                <c:pt idx="3">
                  <c:v>2498.42</c:v>
                </c:pt>
                <c:pt idx="4">
                  <c:v>15315.63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100</c:v>
                </c:pt>
                <c:pt idx="2">
                  <c:v>IX 100</c:v>
                </c:pt>
                <c:pt idx="3">
                  <c:v/>
                </c:pt>
                <c:pt idx="4">
                  <c:v/>
                </c:pt>
              </c:strCache>
            </c:strRef>
          </c:cat>
          <c:val>
            <c:numRef>
              <c:f>Sheet1!$F$2:$F$6</c:f>
              <c:numCache>
                <c:formatCode>General</c:formatCode>
                <c:ptCount val="5"/>
                <c:pt idx="0">
                  <c:v>4829.95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377.5"/>
          <c:min val="1182.897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15</c:v>
                </c:pt>
                <c:pt idx="2">
                  <c:v>IX 100</c:v>
                </c:pt>
                <c:pt idx="3">
                  <c:v>IX 100</c:v>
                </c:pt>
              </c:strCache>
            </c:strRef>
          </c:cat>
          <c:val>
            <c:numRef>
              <c:f>Sheet1!$B$2:$B$5</c:f>
              <c:numCache>
                <c:formatCode>General</c:formatCode>
                <c:ptCount val="4"/>
                <c:pt idx="0">
                  <c:v>2232.59</c:v>
                </c:pt>
                <c:pt idx="1">
                  <c:v>6513.71</c:v>
                </c:pt>
                <c:pt idx="2">
                  <c:v>1202.76</c:v>
                </c:pt>
                <c:pt idx="3">
                  <c:v>587.55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60</a:t>
                    </a:r>
                  </a:p>
                  <a:p>
                    <a:r>
                      <a:t>1342.1</a:t>
                    </a:r>
                  </a:p>
                </c:rich>
              </c:tx>
              <c:dLblPos val="l"/>
              <c:showLegendKey val="0"/>
              <c:showVal val="1"/>
              <c:showCatName val="0"/>
              <c:showSerName val="0"/>
              <c:showPercent val="0"/>
              <c:showBubbleSize val="0"/>
            </c:dLbl>
            <c:dLbl>
              <c:idx val="1"/>
              <c:tx>
                <c:rich>
                  <a:bodyPr/>
                  <a:lstStyle/>
                  <a:p>
                    <a:r>
                      <a:t>IX 15</a:t>
                    </a:r>
                  </a:p>
                  <a:p>
                    <a:r>
                      <a:t>1159.14</a:t>
                    </a:r>
                  </a:p>
                </c:rich>
              </c:tx>
              <c:dLblPos val="l"/>
              <c:showLegendKey val="0"/>
              <c:showVal val="1"/>
              <c:showCatName val="0"/>
              <c:showSerName val="0"/>
              <c:showPercent val="0"/>
              <c:showBubbleSize val="0"/>
            </c:dLbl>
            <c:dLbl>
              <c:idx val="2"/>
              <c:tx>
                <c:rich>
                  <a:bodyPr/>
                  <a:lstStyle/>
                  <a:p>
                    <a:r>
                      <a:t>IX 100</a:t>
                    </a:r>
                  </a:p>
                  <a:p>
                    <a:r>
                      <a:t>1139.26</a:t>
                    </a:r>
                  </a:p>
                </c:rich>
              </c:tx>
              <c:dLblPos val="l"/>
              <c:showLegendKey val="0"/>
              <c:showVal val="1"/>
              <c:showCatName val="0"/>
              <c:showSerName val="0"/>
              <c:showPercent val="0"/>
              <c:showBubbleSize val="0"/>
            </c:dLbl>
            <c:dLbl>
              <c:idx val="3"/>
              <c:tx>
                <c:rich>
                  <a:bodyPr/>
                  <a:lstStyle/>
                  <a:p>
                    <a:r>
                      <a:t>IX 100</a:t>
                    </a:r>
                  </a:p>
                  <a:p>
                    <a:r>
                      <a:t>589.15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15</c:v>
                </c:pt>
                <c:pt idx="2">
                  <c:v>IX 100</c:v>
                </c:pt>
                <c:pt idx="3">
                  <c:v>IX 100</c:v>
                </c:pt>
              </c:strCache>
            </c:strRef>
          </c:cat>
          <c:val>
            <c:numRef>
              <c:f>Sheet1!$C$2:$C$5</c:f>
              <c:numCache>
                <c:formatCode>General</c:formatCode>
                <c:ptCount val="4"/>
                <c:pt idx="0">
                  <c:v>1342.1</c:v>
                </c:pt>
                <c:pt idx="1">
                  <c:v>1159.14</c:v>
                </c:pt>
                <c:pt idx="2">
                  <c:v>1139.26</c:v>
                </c:pt>
                <c:pt idx="3">
                  <c:v>589.15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15</c:v>
                </c:pt>
                <c:pt idx="2">
                  <c:v>IX 100</c:v>
                </c:pt>
                <c:pt idx="3">
                  <c:v>IX 100</c:v>
                </c:pt>
              </c:strCache>
            </c:strRef>
          </c:cat>
          <c:val>
            <c:numRef>
              <c:f>Sheet1!$D$2:$D$5</c:f>
              <c:numCache>
                <c:formatCode>General</c:formatCode>
                <c:ptCount val="4"/>
                <c:pt idx="0">
                  <c:v>2235.18</c:v>
                </c:pt>
                <c:pt idx="1">
                  <c:v>6470.23</c:v>
                </c:pt>
                <c:pt idx="2">
                  <c:v>1367.72</c:v>
                </c:pt>
                <c:pt idx="3">
                  <c:v>589.44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15</c:v>
                </c:pt>
                <c:pt idx="2">
                  <c:v>IX 100</c:v>
                </c:pt>
                <c:pt idx="3">
                  <c:v>IX 100</c:v>
                </c:pt>
              </c:strCache>
            </c:strRef>
          </c:cat>
          <c:val>
            <c:numRef>
              <c:f>Sheet1!$E$2:$E$5</c:f>
              <c:numCache>
                <c:formatCode>General</c:formatCode>
                <c:ptCount val="4"/>
                <c:pt idx="0">
                  <c:v>7862.98</c:v>
                </c:pt>
                <c:pt idx="1">
                  <c:v>7702.08</c:v>
                </c:pt>
                <c:pt idx="2">
                  <c:v>4006.3</c:v>
                </c:pt>
                <c:pt idx="3">
                  <c:v>3278.0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60</c:v>
                </c:pt>
                <c:pt idx="1">
                  <c:v>IX 15</c:v>
                </c:pt>
                <c:pt idx="2">
                  <c:v>IX 100</c:v>
                </c:pt>
                <c:pt idx="3">
                  <c:v>IX 100</c:v>
                </c:pt>
              </c:strCache>
            </c:strRef>
          </c:cat>
          <c:val>
            <c:numRef>
              <c:f>Sheet1!$F$2:$F$5</c:f>
              <c:numCache>
                <c:formatCode>General</c:formatCode>
                <c:ptCount val="4"/>
                <c:pt idx="0">
                  <c:v>7259.15</c:v>
                </c:pt>
                <c:pt idx="1">
                  <c:v>8336.93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337.4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100</c:v>
                </c:pt>
                <c:pt idx="3">
                  <c:v/>
                </c:pt>
                <c:pt idx="4">
                  <c:v>IX 42</c:v>
                </c:pt>
              </c:strCache>
            </c:strRef>
          </c:cat>
          <c:val>
            <c:numRef>
              <c:f>Sheet1!$B$2:$B$6</c:f>
              <c:numCache>
                <c:formatCode>General</c:formatCode>
                <c:ptCount val="5"/>
                <c:pt idx="0">
                  <c:v>1665.7</c:v>
                </c:pt>
                <c:pt idx="1">
                  <c:v>1379.46</c:v>
                </c:pt>
                <c:pt idx="2">
                  <c:v>1479.37</c:v>
                </c:pt>
                <c:pt idx="3">
                  <c:v>1874.5</c:v>
                </c:pt>
                <c:pt idx="4">
                  <c:v>11640.68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1072.76</a:t>
                    </a:r>
                  </a:p>
                </c:rich>
              </c:tx>
              <c:dLblPos val="l"/>
              <c:showLegendKey val="0"/>
              <c:showVal val="1"/>
              <c:showCatName val="0"/>
              <c:showSerName val="0"/>
              <c:showPercent val="0"/>
              <c:showBubbleSize val="0"/>
            </c:dLbl>
            <c:dLbl>
              <c:idx val="1"/>
              <c:tx>
                <c:rich>
                  <a:bodyPr/>
                  <a:lstStyle/>
                  <a:p>
                    <a:r>
                      <a:t>IX 83</a:t>
                    </a:r>
                  </a:p>
                  <a:p>
                    <a:r>
                      <a:t>1117.98</a:t>
                    </a:r>
                  </a:p>
                </c:rich>
              </c:tx>
              <c:dLblPos val="l"/>
              <c:showLegendKey val="0"/>
              <c:showVal val="1"/>
              <c:showCatName val="0"/>
              <c:showSerName val="0"/>
              <c:showPercent val="0"/>
              <c:showBubbleSize val="0"/>
            </c:dLbl>
            <c:dLbl>
              <c:idx val="2"/>
              <c:tx>
                <c:rich>
                  <a:bodyPr/>
                  <a:lstStyle/>
                  <a:p>
                    <a:r>
                      <a:t>IX 100</a:t>
                    </a:r>
                  </a:p>
                  <a:p>
                    <a:r>
                      <a:t>1396.42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42</a:t>
                    </a:r>
                  </a:p>
                  <a:p>
                    <a:r>
                      <a:t>6429.07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100</c:v>
                </c:pt>
                <c:pt idx="3">
                  <c:v/>
                </c:pt>
                <c:pt idx="4">
                  <c:v>IX 42</c:v>
                </c:pt>
              </c:strCache>
            </c:strRef>
          </c:cat>
          <c:val>
            <c:numRef>
              <c:f>Sheet1!$C$2:$C$6</c:f>
              <c:numCache>
                <c:formatCode>General</c:formatCode>
                <c:ptCount val="5"/>
                <c:pt idx="0">
                  <c:v>1072.76</c:v>
                </c:pt>
                <c:pt idx="1">
                  <c:v>1117.98</c:v>
                </c:pt>
                <c:pt idx="2">
                  <c:v>1396.42</c:v>
                </c:pt>
                <c:pt idx="4">
                  <c:v>6429.07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100</c:v>
                </c:pt>
                <c:pt idx="3">
                  <c:v/>
                </c:pt>
                <c:pt idx="4">
                  <c:v>IX 42</c:v>
                </c:pt>
              </c:strCache>
            </c:strRef>
          </c:cat>
          <c:val>
            <c:numRef>
              <c:f>Sheet1!$D$2:$D$6</c:f>
              <c:numCache>
                <c:formatCode>General</c:formatCode>
                <c:ptCount val="5"/>
                <c:pt idx="0">
                  <c:v>2333.36</c:v>
                </c:pt>
                <c:pt idx="1">
                  <c:v>1351.17</c:v>
                </c:pt>
                <c:pt idx="2">
                  <c:v>1432.52</c:v>
                </c:pt>
                <c:pt idx="3">
                  <c:v>1325.53</c:v>
                </c:pt>
                <c:pt idx="4">
                  <c:v>6245.41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100</c:v>
                </c:pt>
                <c:pt idx="3">
                  <c:v/>
                </c:pt>
                <c:pt idx="4">
                  <c:v>IX 42</c:v>
                </c:pt>
              </c:strCache>
            </c:strRef>
          </c:cat>
          <c:val>
            <c:numRef>
              <c:f>Sheet1!$E$2:$E$6</c:f>
              <c:numCache>
                <c:formatCode>General</c:formatCode>
                <c:ptCount val="5"/>
                <c:pt idx="0">
                  <c:v>13231.08</c:v>
                </c:pt>
                <c:pt idx="1">
                  <c:v>181377.0</c:v>
                </c:pt>
                <c:pt idx="2">
                  <c:v>5878.1</c:v>
                </c:pt>
                <c:pt idx="3">
                  <c:v>2498.42</c:v>
                </c:pt>
                <c:pt idx="4">
                  <c:v>15315.63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83</c:v>
                </c:pt>
                <c:pt idx="2">
                  <c:v>IX 100</c:v>
                </c:pt>
                <c:pt idx="3">
                  <c:v/>
                </c:pt>
                <c:pt idx="4">
                  <c:v>IX 42</c:v>
                </c:pt>
              </c:strCache>
            </c:strRef>
          </c:cat>
          <c:val>
            <c:numRef>
              <c:f>Sheet1!$F$2:$F$6</c:f>
              <c:numCache>
                <c:formatCode>General</c:formatCode>
                <c:ptCount val="5"/>
                <c:pt idx="0">
                  <c:v>4829.95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377.5"/>
          <c:min val="1072.263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320</c:v>
                </c:pt>
                <c:pt idx="2">
                  <c:v/>
                </c:pt>
                <c:pt idx="3">
                  <c:v/>
                </c:pt>
                <c:pt idx="4">
                  <c:v/>
                </c:pt>
              </c:strCache>
            </c:strRef>
          </c:cat>
          <c:val>
            <c:numRef>
              <c:f>Sheet1!$B$2:$B$6</c:f>
              <c:numCache>
                <c:formatCode>General</c:formatCode>
                <c:ptCount val="5"/>
                <c:pt idx="0">
                  <c:v>1665.7</c:v>
                </c:pt>
                <c:pt idx="1">
                  <c:v>1379.46</c:v>
                </c:pt>
                <c:pt idx="2">
                  <c:v>1479.37</c:v>
                </c:pt>
                <c:pt idx="3">
                  <c:v>1874.5</c:v>
                </c:pt>
                <c:pt idx="4">
                  <c:v>11640.68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320</a:t>
                    </a:r>
                  </a:p>
                  <a:p>
                    <a:r>
                      <a:t>4326.95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320</c:v>
                </c:pt>
                <c:pt idx="2">
                  <c:v/>
                </c:pt>
                <c:pt idx="3">
                  <c:v/>
                </c:pt>
                <c:pt idx="4">
                  <c:v/>
                </c:pt>
              </c:strCache>
            </c:strRef>
          </c:cat>
          <c:val>
            <c:numRef>
              <c:f>Sheet1!$C$2:$C$6</c:f>
              <c:numCache>
                <c:formatCode>General</c:formatCode>
                <c:ptCount val="5"/>
                <c:pt idx="1">
                  <c:v>4326.95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320</c:v>
                </c:pt>
                <c:pt idx="2">
                  <c:v/>
                </c:pt>
                <c:pt idx="3">
                  <c:v/>
                </c:pt>
                <c:pt idx="4">
                  <c:v/>
                </c:pt>
              </c:strCache>
            </c:strRef>
          </c:cat>
          <c:val>
            <c:numRef>
              <c:f>Sheet1!$D$2:$D$6</c:f>
              <c:numCache>
                <c:formatCode>General</c:formatCode>
                <c:ptCount val="5"/>
                <c:pt idx="0">
                  <c:v>2333.36</c:v>
                </c:pt>
                <c:pt idx="1">
                  <c:v>1351.17</c:v>
                </c:pt>
                <c:pt idx="2">
                  <c:v>1432.52</c:v>
                </c:pt>
                <c:pt idx="3">
                  <c:v>1325.53</c:v>
                </c:pt>
                <c:pt idx="4">
                  <c:v>6245.41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320</c:v>
                </c:pt>
                <c:pt idx="2">
                  <c:v/>
                </c:pt>
                <c:pt idx="3">
                  <c:v/>
                </c:pt>
                <c:pt idx="4">
                  <c:v/>
                </c:pt>
              </c:strCache>
            </c:strRef>
          </c:cat>
          <c:val>
            <c:numRef>
              <c:f>Sheet1!$E$2:$E$6</c:f>
              <c:numCache>
                <c:formatCode>General</c:formatCode>
                <c:ptCount val="5"/>
                <c:pt idx="0">
                  <c:v>13231.08</c:v>
                </c:pt>
                <c:pt idx="1">
                  <c:v>181377.0</c:v>
                </c:pt>
                <c:pt idx="2">
                  <c:v>5878.1</c:v>
                </c:pt>
                <c:pt idx="3">
                  <c:v>2498.42</c:v>
                </c:pt>
                <c:pt idx="4">
                  <c:v>15315.63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320</c:v>
                </c:pt>
                <c:pt idx="2">
                  <c:v/>
                </c:pt>
                <c:pt idx="3">
                  <c:v/>
                </c:pt>
                <c:pt idx="4">
                  <c:v/>
                </c:pt>
              </c:strCache>
            </c:strRef>
          </c:cat>
          <c:val>
            <c:numRef>
              <c:f>Sheet1!$F$2:$F$6</c:f>
              <c:numCache>
                <c:formatCode>General</c:formatCode>
                <c:ptCount val="5"/>
                <c:pt idx="0">
                  <c:v>4829.95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377.5"/>
          <c:min val="1325.025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Sheet1!$B$2:$B$5</c:f>
              <c:numCache>
                <c:formatCode>General</c:formatCode>
                <c:ptCount val="4"/>
                <c:pt idx="0">
                  <c:v>16739.15</c:v>
                </c:pt>
                <c:pt idx="1">
                  <c:v>1022.09</c:v>
                </c:pt>
                <c:pt idx="2">
                  <c:v>15355.5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818.18</a:t>
                    </a:r>
                  </a:p>
                </c:rich>
              </c:tx>
              <c:dLblPos val="l"/>
              <c:showLegendKey val="0"/>
              <c:showVal val="1"/>
              <c:showCatName val="0"/>
              <c:showSerName val="0"/>
              <c:showPercent val="0"/>
              <c:showBubbleSize val="0"/>
            </c:dLbl>
            <c:dLbl>
              <c:idx val="2"/>
              <c:tx>
                <c:rich>
                  <a:bodyPr/>
                  <a:lstStyle/>
                  <a:p>
                    <a:r>
                      <a:t>IX 0</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Sheet1!$C$2:$C$5</c:f>
              <c:numCache>
                <c:formatCode>General</c:formatCode>
                <c:ptCount val="4"/>
                <c:pt idx="1">
                  <c:v>818.18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Sheet1!$D$2:$D$5</c:f>
              <c:numCache>
                <c:formatCode>General</c:formatCode>
                <c:ptCount val="4"/>
                <c:pt idx="0">
                  <c:v>16739.15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Sheet1!$E$2:$E$5</c:f>
              <c:numCache>
                <c:formatCode>General</c:formatCode>
                <c:ptCount val="4"/>
                <c:pt idx="2">
                  <c:v>15252.62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739.6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Sheet1!$B$2:$B$5</c:f>
              <c:numCache>
                <c:formatCode>General</c:formatCode>
                <c:ptCount val="4"/>
                <c:pt idx="0">
                  <c:v>16739.15</c:v>
                </c:pt>
                <c:pt idx="1">
                  <c:v>1022.09</c:v>
                </c:pt>
                <c:pt idx="2">
                  <c:v>15355.5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Sheet1!$C$2:$C$5</c:f>
              <c:numCache>
                <c:formatCode>General</c:formatCode>
                <c:ptCount val="4"/>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Sheet1!$D$2:$D$5</c:f>
              <c:numCache>
                <c:formatCode>General</c:formatCode>
                <c:ptCount val="4"/>
                <c:pt idx="0">
                  <c:v>16739.15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Sheet1!$E$2:$E$5</c:f>
              <c:numCache>
                <c:formatCode>General</c:formatCode>
                <c:ptCount val="4"/>
                <c:pt idx="2">
                  <c:v>15252.62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739.6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49</c:v>
                </c:pt>
                <c:pt idx="2">
                  <c:v/>
                </c:pt>
                <c:pt idx="3">
                  <c:v/>
                </c:pt>
                <c:pt idx="4">
                  <c:v/>
                </c:pt>
              </c:strCache>
            </c:strRef>
          </c:cat>
          <c:val>
            <c:numRef>
              <c:f>Sheet1!$B$2:$B$6</c:f>
              <c:numCache>
                <c:formatCode>General</c:formatCode>
                <c:ptCount val="5"/>
                <c:pt idx="0">
                  <c:v>699.1</c:v>
                </c:pt>
                <c:pt idx="1">
                  <c:v>1369.9</c:v>
                </c:pt>
                <c:pt idx="2">
                  <c:v>1774.97</c:v>
                </c:pt>
                <c:pt idx="3">
                  <c:v>1471.63</c:v>
                </c:pt>
                <c:pt idx="4">
                  <c:v>74911.0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49</a:t>
                    </a:r>
                  </a:p>
                  <a:p>
                    <a:r>
                      <a:t>645.62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49</c:v>
                </c:pt>
                <c:pt idx="2">
                  <c:v/>
                </c:pt>
                <c:pt idx="3">
                  <c:v/>
                </c:pt>
                <c:pt idx="4">
                  <c:v/>
                </c:pt>
              </c:strCache>
            </c:strRef>
          </c:cat>
          <c:val>
            <c:numRef>
              <c:f>Sheet1!$C$2:$C$6</c:f>
              <c:numCache>
                <c:formatCode>General</c:formatCode>
                <c:ptCount val="5"/>
                <c:pt idx="1">
                  <c:v>645.62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49</c:v>
                </c:pt>
                <c:pt idx="2">
                  <c:v/>
                </c:pt>
                <c:pt idx="3">
                  <c:v/>
                </c:pt>
                <c:pt idx="4">
                  <c:v/>
                </c:pt>
              </c:strCache>
            </c:strRef>
          </c:cat>
          <c:val>
            <c:numRef>
              <c:f>Sheet1!$D$2:$D$6</c:f>
              <c:numCache>
                <c:formatCode>General</c:formatCode>
                <c:ptCount val="5"/>
                <c:pt idx="1">
                  <c:v>1318.95</c:v>
                </c:pt>
                <c:pt idx="2">
                  <c:v>1769.7</c:v>
                </c:pt>
                <c:pt idx="3">
                  <c:v>1470.25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49</c:v>
                </c:pt>
                <c:pt idx="2">
                  <c:v/>
                </c:pt>
                <c:pt idx="3">
                  <c:v/>
                </c:pt>
                <c:pt idx="4">
                  <c:v/>
                </c:pt>
              </c:strCache>
            </c:strRef>
          </c:cat>
          <c:val>
            <c:numRef>
              <c:f>Sheet1!$E$2:$E$6</c:f>
              <c:numCache>
                <c:formatCode>General</c:formatCode>
                <c:ptCount val="5"/>
                <c:pt idx="1">
                  <c:v>2521.18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49</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4911.5"/>
          <c:min val="645.12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76</c:v>
                </c:pt>
                <c:pt idx="2">
                  <c:v/>
                </c:pt>
                <c:pt idx="3">
                  <c:v>IX 115</c:v>
                </c:pt>
                <c:pt idx="4">
                  <c:v/>
                </c:pt>
              </c:strCache>
            </c:strRef>
          </c:cat>
          <c:val>
            <c:numRef>
              <c:f>Sheet1!$B$2:$B$6</c:f>
              <c:numCache>
                <c:formatCode>General</c:formatCode>
                <c:ptCount val="5"/>
                <c:pt idx="0">
                  <c:v>699.1</c:v>
                </c:pt>
                <c:pt idx="1">
                  <c:v>1369.9</c:v>
                </c:pt>
                <c:pt idx="2">
                  <c:v>1774.97</c:v>
                </c:pt>
                <c:pt idx="3">
                  <c:v>1471.63</c:v>
                </c:pt>
                <c:pt idx="4">
                  <c:v>74911.0</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1226.73</a:t>
                    </a:r>
                  </a:p>
                </c:rich>
              </c:tx>
              <c:dLblPos val="l"/>
              <c:showLegendKey val="0"/>
              <c:showVal val="1"/>
              <c:showCatName val="0"/>
              <c:showSerName val="0"/>
              <c:showPercent val="0"/>
              <c:showBubbleSize val="0"/>
            </c:dLbl>
            <c:dLbl>
              <c:idx val="1"/>
              <c:tx>
                <c:rich>
                  <a:bodyPr/>
                  <a:lstStyle/>
                  <a:p>
                    <a:r>
                      <a:t>IX 76</a:t>
                    </a:r>
                  </a:p>
                  <a:p>
                    <a:r>
                      <a:t>1008.2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115</a:t>
                    </a:r>
                  </a:p>
                  <a:p>
                    <a:r>
                      <a:t>1685.5</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76</c:v>
                </c:pt>
                <c:pt idx="2">
                  <c:v/>
                </c:pt>
                <c:pt idx="3">
                  <c:v>IX 115</c:v>
                </c:pt>
                <c:pt idx="4">
                  <c:v/>
                </c:pt>
              </c:strCache>
            </c:strRef>
          </c:cat>
          <c:val>
            <c:numRef>
              <c:f>Sheet1!$C$2:$C$6</c:f>
              <c:numCache>
                <c:formatCode>General</c:formatCode>
                <c:ptCount val="5"/>
                <c:pt idx="0">
                  <c:v>1226.73</c:v>
                </c:pt>
                <c:pt idx="1">
                  <c:v>1008.2</c:v>
                </c:pt>
                <c:pt idx="3">
                  <c:v>1685.5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76</c:v>
                </c:pt>
                <c:pt idx="2">
                  <c:v/>
                </c:pt>
                <c:pt idx="3">
                  <c:v>IX 115</c:v>
                </c:pt>
                <c:pt idx="4">
                  <c:v/>
                </c:pt>
              </c:strCache>
            </c:strRef>
          </c:cat>
          <c:val>
            <c:numRef>
              <c:f>Sheet1!$D$2:$D$6</c:f>
              <c:numCache>
                <c:formatCode>General</c:formatCode>
                <c:ptCount val="5"/>
                <c:pt idx="1">
                  <c:v>1318.95</c:v>
                </c:pt>
                <c:pt idx="2">
                  <c:v>1769.7</c:v>
                </c:pt>
                <c:pt idx="3">
                  <c:v>1470.25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76</c:v>
                </c:pt>
                <c:pt idx="2">
                  <c:v/>
                </c:pt>
                <c:pt idx="3">
                  <c:v>IX 115</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76</c:v>
                </c:pt>
                <c:pt idx="2">
                  <c:v/>
                </c:pt>
                <c:pt idx="3">
                  <c:v>IX 115</c:v>
                </c:pt>
                <c:pt idx="4">
                  <c:v/>
                </c:pt>
              </c:strCache>
            </c:strRef>
          </c:cat>
          <c:val>
            <c:numRef>
              <c:f>Sheet1!$F$2:$F$6</c:f>
              <c:numCache>
                <c:formatCode>General</c:formatCode>
                <c:ptCount val="5"/>
                <c:pt idx="1">
                  <c:v>2521.18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4911.5"/>
          <c:min val="698.6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92</c:v>
                </c:pt>
                <c:pt idx="2">
                  <c:v>IX 100</c:v>
                </c:pt>
                <c:pt idx="3">
                  <c:v/>
                </c:pt>
                <c:pt idx="4">
                  <c:v/>
                </c:pt>
              </c:strCache>
            </c:strRef>
          </c:cat>
          <c:val>
            <c:numRef>
              <c:f>Sheet1!$B$2:$B$6</c:f>
              <c:numCache>
                <c:formatCode>General</c:formatCode>
                <c:ptCount val="5"/>
                <c:pt idx="0">
                  <c:v>1678.13</c:v>
                </c:pt>
                <c:pt idx="1">
                  <c:v>1384.8</c:v>
                </c:pt>
                <c:pt idx="2">
                  <c:v>1451.22</c:v>
                </c:pt>
                <c:pt idx="3">
                  <c:v>1658.92</c:v>
                </c:pt>
                <c:pt idx="4">
                  <c:v>11328.66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46</a:t>
                    </a:r>
                  </a:p>
                  <a:p>
                    <a:r>
                      <a:t>1164.25</a:t>
                    </a:r>
                  </a:p>
                </c:rich>
              </c:tx>
              <c:dLblPos val="l"/>
              <c:showLegendKey val="0"/>
              <c:showVal val="1"/>
              <c:showCatName val="0"/>
              <c:showSerName val="0"/>
              <c:showPercent val="0"/>
              <c:showBubbleSize val="0"/>
            </c:dLbl>
            <c:dLbl>
              <c:idx val="1"/>
              <c:tx>
                <c:rich>
                  <a:bodyPr/>
                  <a:lstStyle/>
                  <a:p>
                    <a:r>
                      <a:t>IX 92</a:t>
                    </a:r>
                  </a:p>
                  <a:p>
                    <a:r>
                      <a:t>1229.11</a:t>
                    </a:r>
                  </a:p>
                </c:rich>
              </c:tx>
              <c:dLblPos val="l"/>
              <c:showLegendKey val="0"/>
              <c:showVal val="1"/>
              <c:showCatName val="0"/>
              <c:showSerName val="0"/>
              <c:showPercent val="0"/>
              <c:showBubbleSize val="0"/>
            </c:dLbl>
            <c:dLbl>
              <c:idx val="2"/>
              <c:tx>
                <c:rich>
                  <a:bodyPr/>
                  <a:lstStyle/>
                  <a:p>
                    <a:r>
                      <a:t>IX 100</a:t>
                    </a:r>
                  </a:p>
                  <a:p>
                    <a:r>
                      <a:t>1464.96</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92</c:v>
                </c:pt>
                <c:pt idx="2">
                  <c:v>IX 100</c:v>
                </c:pt>
                <c:pt idx="3">
                  <c:v/>
                </c:pt>
                <c:pt idx="4">
                  <c:v/>
                </c:pt>
              </c:strCache>
            </c:strRef>
          </c:cat>
          <c:val>
            <c:numRef>
              <c:f>Sheet1!$C$2:$C$6</c:f>
              <c:numCache>
                <c:formatCode>General</c:formatCode>
                <c:ptCount val="5"/>
                <c:pt idx="0">
                  <c:v>1164.25</c:v>
                </c:pt>
                <c:pt idx="1">
                  <c:v>1229.11</c:v>
                </c:pt>
                <c:pt idx="2">
                  <c:v>1464.96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92</c:v>
                </c:pt>
                <c:pt idx="2">
                  <c:v>IX 100</c:v>
                </c:pt>
                <c:pt idx="3">
                  <c:v/>
                </c:pt>
                <c:pt idx="4">
                  <c:v/>
                </c:pt>
              </c:strCache>
            </c:strRef>
          </c:cat>
          <c:val>
            <c:numRef>
              <c:f>Sheet1!$D$2:$D$6</c:f>
              <c:numCache>
                <c:formatCode>General</c:formatCode>
                <c:ptCount val="5"/>
                <c:pt idx="0">
                  <c:v>2521.81</c:v>
                </c:pt>
                <c:pt idx="1">
                  <c:v>1335.66</c:v>
                </c:pt>
                <c:pt idx="2">
                  <c:v>1462.33</c:v>
                </c:pt>
                <c:pt idx="3">
                  <c:v>1334.39</c:v>
                </c:pt>
                <c:pt idx="4">
                  <c:v>6161.26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92</c:v>
                </c:pt>
                <c:pt idx="2">
                  <c:v>IX 100</c:v>
                </c:pt>
                <c:pt idx="3">
                  <c:v/>
                </c:pt>
                <c:pt idx="4">
                  <c:v/>
                </c:pt>
              </c:strCache>
            </c:strRef>
          </c:cat>
          <c:val>
            <c:numRef>
              <c:f>Sheet1!$E$2:$E$6</c:f>
              <c:numCache>
                <c:formatCode>General</c:formatCode>
                <c:ptCount val="5"/>
                <c:pt idx="0">
                  <c:v>17300.19</c:v>
                </c:pt>
                <c:pt idx="2">
                  <c:v>7177.15</c:v>
                </c:pt>
                <c:pt idx="3">
                  <c:v>2518.06</c:v>
                </c:pt>
                <c:pt idx="4">
                  <c:v>24439.83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92</c:v>
                </c:pt>
                <c:pt idx="2">
                  <c:v>IX 100</c:v>
                </c:pt>
                <c:pt idx="3">
                  <c:v/>
                </c:pt>
                <c:pt idx="4">
                  <c:v/>
                </c:pt>
              </c:strCache>
            </c:strRef>
          </c:cat>
          <c:val>
            <c:numRef>
              <c:f>Sheet1!$F$2:$F$6</c:f>
              <c:numCache>
                <c:formatCode>General</c:formatCode>
                <c:ptCount val="5"/>
                <c:pt idx="0">
                  <c:v>4599.04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40.3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83</c:v>
                </c:pt>
                <c:pt idx="2">
                  <c:v>IX 100</c:v>
                </c:pt>
                <c:pt idx="3">
                  <c:v/>
                </c:pt>
                <c:pt idx="4">
                  <c:v>IX 101</c:v>
                </c:pt>
              </c:strCache>
            </c:strRef>
          </c:cat>
          <c:val>
            <c:numRef>
              <c:f>Sheet1!$B$2:$B$6</c:f>
              <c:numCache>
                <c:formatCode>General</c:formatCode>
                <c:ptCount val="5"/>
                <c:pt idx="0">
                  <c:v>1678.13</c:v>
                </c:pt>
                <c:pt idx="1">
                  <c:v>1384.8</c:v>
                </c:pt>
                <c:pt idx="2">
                  <c:v>1451.22</c:v>
                </c:pt>
                <c:pt idx="3">
                  <c:v>1658.92</c:v>
                </c:pt>
                <c:pt idx="4">
                  <c:v>11328.66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43</a:t>
                    </a:r>
                  </a:p>
                  <a:p>
                    <a:r>
                      <a:t>1083.92</a:t>
                    </a:r>
                  </a:p>
                </c:rich>
              </c:tx>
              <c:dLblPos val="l"/>
              <c:showLegendKey val="0"/>
              <c:showVal val="1"/>
              <c:showCatName val="0"/>
              <c:showSerName val="0"/>
              <c:showPercent val="0"/>
              <c:showBubbleSize val="0"/>
            </c:dLbl>
            <c:dLbl>
              <c:idx val="1"/>
              <c:tx>
                <c:rich>
                  <a:bodyPr/>
                  <a:lstStyle/>
                  <a:p>
                    <a:r>
                      <a:t>IX 83</a:t>
                    </a:r>
                  </a:p>
                  <a:p>
                    <a:r>
                      <a:t>1111.5</a:t>
                    </a:r>
                  </a:p>
                </c:rich>
              </c:tx>
              <c:dLblPos val="l"/>
              <c:showLegendKey val="0"/>
              <c:showVal val="1"/>
              <c:showCatName val="0"/>
              <c:showSerName val="0"/>
              <c:showPercent val="0"/>
              <c:showBubbleSize val="0"/>
            </c:dLbl>
            <c:dLbl>
              <c:idx val="2"/>
              <c:tx>
                <c:rich>
                  <a:bodyPr/>
                  <a:lstStyle/>
                  <a:p>
                    <a:r>
                      <a:t>IX 100</a:t>
                    </a:r>
                  </a:p>
                  <a:p>
                    <a:r>
                      <a:t>1380.52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101</a:t>
                    </a:r>
                  </a:p>
                  <a:p>
                    <a:r>
                      <a:t>6206.09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83</c:v>
                </c:pt>
                <c:pt idx="2">
                  <c:v>IX 100</c:v>
                </c:pt>
                <c:pt idx="3">
                  <c:v/>
                </c:pt>
                <c:pt idx="4">
                  <c:v>IX 101</c:v>
                </c:pt>
              </c:strCache>
            </c:strRef>
          </c:cat>
          <c:val>
            <c:numRef>
              <c:f>Sheet1!$C$2:$C$6</c:f>
              <c:numCache>
                <c:formatCode>General</c:formatCode>
                <c:ptCount val="5"/>
                <c:pt idx="0">
                  <c:v>1083.92</c:v>
                </c:pt>
                <c:pt idx="1">
                  <c:v>1111.5</c:v>
                </c:pt>
                <c:pt idx="2">
                  <c:v>1380.52</c:v>
                </c:pt>
                <c:pt idx="4">
                  <c:v>6206.09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83</c:v>
                </c:pt>
                <c:pt idx="2">
                  <c:v>IX 100</c:v>
                </c:pt>
                <c:pt idx="3">
                  <c:v/>
                </c:pt>
                <c:pt idx="4">
                  <c:v>IX 101</c:v>
                </c:pt>
              </c:strCache>
            </c:strRef>
          </c:cat>
          <c:val>
            <c:numRef>
              <c:f>Sheet1!$D$2:$D$6</c:f>
              <c:numCache>
                <c:formatCode>General</c:formatCode>
                <c:ptCount val="5"/>
                <c:pt idx="0">
                  <c:v>2521.81</c:v>
                </c:pt>
                <c:pt idx="1">
                  <c:v>1335.66</c:v>
                </c:pt>
                <c:pt idx="2">
                  <c:v>1462.33</c:v>
                </c:pt>
                <c:pt idx="3">
                  <c:v>1334.39</c:v>
                </c:pt>
                <c:pt idx="4">
                  <c:v>6161.26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83</c:v>
                </c:pt>
                <c:pt idx="2">
                  <c:v>IX 100</c:v>
                </c:pt>
                <c:pt idx="3">
                  <c:v/>
                </c:pt>
                <c:pt idx="4">
                  <c:v>IX 101</c:v>
                </c:pt>
              </c:strCache>
            </c:strRef>
          </c:cat>
          <c:val>
            <c:numRef>
              <c:f>Sheet1!$E$2:$E$6</c:f>
              <c:numCache>
                <c:formatCode>General</c:formatCode>
                <c:ptCount val="5"/>
                <c:pt idx="0">
                  <c:v>17300.19</c:v>
                </c:pt>
                <c:pt idx="2">
                  <c:v>7177.15</c:v>
                </c:pt>
                <c:pt idx="3">
                  <c:v>2518.06</c:v>
                </c:pt>
                <c:pt idx="4">
                  <c:v>24439.83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83</c:v>
                </c:pt>
                <c:pt idx="2">
                  <c:v>IX 100</c:v>
                </c:pt>
                <c:pt idx="3">
                  <c:v/>
                </c:pt>
                <c:pt idx="4">
                  <c:v>IX 101</c:v>
                </c:pt>
              </c:strCache>
            </c:strRef>
          </c:cat>
          <c:val>
            <c:numRef>
              <c:f>Sheet1!$F$2:$F$6</c:f>
              <c:numCache>
                <c:formatCode>General</c:formatCode>
                <c:ptCount val="5"/>
                <c:pt idx="0">
                  <c:v>4599.04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40.3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Sheet1!$B$2:$B$6</c:f>
              <c:numCache>
                <c:formatCode>General</c:formatCode>
                <c:ptCount val="5"/>
                <c:pt idx="0">
                  <c:v>1678.13</c:v>
                </c:pt>
                <c:pt idx="1">
                  <c:v>1384.8</c:v>
                </c:pt>
                <c:pt idx="2">
                  <c:v>1451.22</c:v>
                </c:pt>
                <c:pt idx="3">
                  <c:v>1658.92</c:v>
                </c:pt>
                <c:pt idx="4">
                  <c:v>11328.66</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324</a:t>
                    </a:r>
                  </a:p>
                  <a:p>
                    <a:r>
                      <a:t>4326.43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Sheet1!$C$2:$C$6</c:f>
              <c:numCache>
                <c:formatCode>General</c:formatCode>
                <c:ptCount val="5"/>
                <c:pt idx="1">
                  <c:v>4326.43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Sheet1!$D$2:$D$6</c:f>
              <c:numCache>
                <c:formatCode>General</c:formatCode>
                <c:ptCount val="5"/>
                <c:pt idx="0">
                  <c:v>2521.81</c:v>
                </c:pt>
                <c:pt idx="1">
                  <c:v>1335.66</c:v>
                </c:pt>
                <c:pt idx="2">
                  <c:v>1462.33</c:v>
                </c:pt>
                <c:pt idx="3">
                  <c:v>1334.39</c:v>
                </c:pt>
                <c:pt idx="4">
                  <c:v>6161.26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Sheet1!$E$2:$E$6</c:f>
              <c:numCache>
                <c:formatCode>General</c:formatCode>
                <c:ptCount val="5"/>
                <c:pt idx="0">
                  <c:v>17300.19</c:v>
                </c:pt>
                <c:pt idx="2">
                  <c:v>7177.15</c:v>
                </c:pt>
                <c:pt idx="3">
                  <c:v>2518.06</c:v>
                </c:pt>
                <c:pt idx="4">
                  <c:v>24439.83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324</c:v>
                </c:pt>
                <c:pt idx="2">
                  <c:v/>
                </c:pt>
                <c:pt idx="3">
                  <c:v/>
                </c:pt>
                <c:pt idx="4">
                  <c:v/>
                </c:pt>
              </c:strCache>
            </c:strRef>
          </c:cat>
          <c:val>
            <c:numRef>
              <c:f>Sheet1!$F$2:$F$6</c:f>
              <c:numCache>
                <c:formatCode>General</c:formatCode>
                <c:ptCount val="5"/>
                <c:pt idx="0">
                  <c:v>4599.04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40.3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Sheet1!$B$2:$B$5</c:f>
              <c:numCache>
                <c:formatCode>General</c:formatCode>
                <c:ptCount val="4"/>
                <c:pt idx="0">
                  <c:v>1055.39</c:v>
                </c:pt>
                <c:pt idx="3">
                  <c:v>1910.17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1184.78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Sheet1!$C$2:$C$5</c:f>
              <c:numCache>
                <c:formatCode>General</c:formatCode>
                <c:ptCount val="4"/>
                <c:pt idx="0">
                  <c:v>1184.78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 Roche-Posay</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Sheet1!$D$2:$D$5</c:f>
              <c:numCache>
                <c:formatCode>General</c:formatCode>
                <c:ptCount val="4"/>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10.666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100</c:v>
                </c:pt>
                <c:pt idx="2">
                  <c:v>IX 100</c:v>
                </c:pt>
                <c:pt idx="3">
                  <c:v/>
                </c:pt>
              </c:strCache>
            </c:strRef>
          </c:cat>
          <c:val>
            <c:numRef>
              <c:f>Sheet1!$B$2:$B$5</c:f>
              <c:numCache>
                <c:formatCode>General</c:formatCode>
                <c:ptCount val="4"/>
                <c:pt idx="0">
                  <c:v>1556.59</c:v>
                </c:pt>
                <c:pt idx="1">
                  <c:v>1285.12</c:v>
                </c:pt>
                <c:pt idx="2">
                  <c:v>680.29</c:v>
                </c:pt>
                <c:pt idx="3">
                  <c:v>1723.76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77</a:t>
                    </a:r>
                  </a:p>
                  <a:p>
                    <a:r>
                      <a:t>1377.19</a:t>
                    </a:r>
                  </a:p>
                </c:rich>
              </c:tx>
              <c:dLblPos val="l"/>
              <c:showLegendKey val="0"/>
              <c:showVal val="1"/>
              <c:showCatName val="0"/>
              <c:showSerName val="0"/>
              <c:showPercent val="0"/>
              <c:showBubbleSize val="0"/>
            </c:dLbl>
            <c:dLbl>
              <c:idx val="1"/>
              <c:tx>
                <c:rich>
                  <a:bodyPr/>
                  <a:lstStyle/>
                  <a:p>
                    <a:r>
                      <a:t>IX 100</a:t>
                    </a:r>
                  </a:p>
                  <a:p>
                    <a:r>
                      <a:t>1196.91</a:t>
                    </a:r>
                  </a:p>
                </c:rich>
              </c:tx>
              <c:dLblPos val="l"/>
              <c:showLegendKey val="0"/>
              <c:showVal val="1"/>
              <c:showCatName val="0"/>
              <c:showSerName val="0"/>
              <c:showPercent val="0"/>
              <c:showBubbleSize val="0"/>
            </c:dLbl>
            <c:dLbl>
              <c:idx val="2"/>
              <c:tx>
                <c:rich>
                  <a:bodyPr/>
                  <a:lstStyle/>
                  <a:p>
                    <a:r>
                      <a:t>IX 100</a:t>
                    </a:r>
                  </a:p>
                  <a:p>
                    <a:r>
                      <a:t>588.83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100</c:v>
                </c:pt>
                <c:pt idx="2">
                  <c:v>IX 100</c:v>
                </c:pt>
                <c:pt idx="3">
                  <c:v/>
                </c:pt>
              </c:strCache>
            </c:strRef>
          </c:cat>
          <c:val>
            <c:numRef>
              <c:f>Sheet1!$C$2:$C$5</c:f>
              <c:numCache>
                <c:formatCode>General</c:formatCode>
                <c:ptCount val="4"/>
                <c:pt idx="0">
                  <c:v>1377.19</c:v>
                </c:pt>
                <c:pt idx="1">
                  <c:v>1196.91</c:v>
                </c:pt>
                <c:pt idx="2">
                  <c:v>588.83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100</c:v>
                </c:pt>
                <c:pt idx="2">
                  <c:v>IX 100</c:v>
                </c:pt>
                <c:pt idx="3">
                  <c:v/>
                </c:pt>
              </c:strCache>
            </c:strRef>
          </c:cat>
          <c:val>
            <c:numRef>
              <c:f>Sheet1!$D$2:$D$5</c:f>
              <c:numCache>
                <c:formatCode>General</c:formatCode>
                <c:ptCount val="4"/>
                <c:pt idx="0">
                  <c:v>1790.48</c:v>
                </c:pt>
                <c:pt idx="1">
                  <c:v>1385.78</c:v>
                </c:pt>
                <c:pt idx="2">
                  <c:v>603.34</c:v>
                </c:pt>
                <c:pt idx="3">
                  <c:v>26468.0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100</c:v>
                </c:pt>
                <c:pt idx="2">
                  <c:v>IX 100</c:v>
                </c:pt>
                <c:pt idx="3">
                  <c:v/>
                </c:pt>
              </c:strCache>
            </c:strRef>
          </c:cat>
          <c:val>
            <c:numRef>
              <c:f>Sheet1!$E$2:$E$5</c:f>
              <c:numCache>
                <c:formatCode>General</c:formatCode>
                <c:ptCount val="4"/>
                <c:pt idx="0">
                  <c:v>3297.49</c:v>
                </c:pt>
                <c:pt idx="3">
                  <c:v>6937.21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77</c:v>
                </c:pt>
                <c:pt idx="1">
                  <c:v>IX 100</c:v>
                </c:pt>
                <c:pt idx="2">
                  <c:v>IX 100</c:v>
                </c:pt>
                <c:pt idx="3">
                  <c:v/>
                </c:pt>
              </c:strCache>
            </c:strRef>
          </c:cat>
          <c:val>
            <c:numRef>
              <c:f>Sheet1!$F$2:$F$5</c:f>
              <c:numCache>
                <c:formatCode>General</c:formatCode>
                <c:ptCount val="4"/>
                <c:pt idx="0">
                  <c:v>1879.6</c:v>
                </c:pt>
                <c:pt idx="1">
                  <c:v>1175.46</c:v>
                </c:pt>
                <c:pt idx="2">
                  <c:v>970.32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468.5"/>
          <c:min val="588.330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0">
                  <c:v>1055.39</c:v>
                </c:pt>
                <c:pt idx="3">
                  <c:v>1910.17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1910.17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1910.17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La Roche-Posay</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10.666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40</c:v>
                </c:pt>
                <c:pt idx="1">
                  <c:v/>
                </c:pt>
                <c:pt idx="2">
                  <c:v/>
                </c:pt>
                <c:pt idx="3">
                  <c:v/>
                </c:pt>
                <c:pt idx="4">
                  <c:v/>
                </c:pt>
              </c:strCache>
            </c:strRef>
          </c:cat>
          <c:val>
            <c:numRef>
              <c:f>Sheet1!$B$2:$B$6</c:f>
              <c:numCache>
                <c:formatCode>General</c:formatCode>
                <c:ptCount val="5"/>
                <c:pt idx="0">
                  <c:v>1343.6</c:v>
                </c:pt>
                <c:pt idx="1">
                  <c:v>727.51</c:v>
                </c:pt>
                <c:pt idx="2">
                  <c:v>1811.1</c:v>
                </c:pt>
                <c:pt idx="3">
                  <c:v>1350.04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40</a:t>
                    </a:r>
                  </a:p>
                  <a:p>
                    <a:r>
                      <a:t>533.25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40</c:v>
                </c:pt>
                <c:pt idx="1">
                  <c:v/>
                </c:pt>
                <c:pt idx="2">
                  <c:v/>
                </c:pt>
                <c:pt idx="3">
                  <c:v/>
                </c:pt>
                <c:pt idx="4">
                  <c:v/>
                </c:pt>
              </c:strCache>
            </c:strRef>
          </c:cat>
          <c:val>
            <c:numRef>
              <c:f>Sheet1!$C$2:$C$6</c:f>
              <c:numCache>
                <c:formatCode>General</c:formatCode>
                <c:ptCount val="5"/>
                <c:pt idx="0">
                  <c:v>533.25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40</c:v>
                </c:pt>
                <c:pt idx="1">
                  <c:v/>
                </c:pt>
                <c:pt idx="2">
                  <c:v/>
                </c:pt>
                <c:pt idx="3">
                  <c:v/>
                </c:pt>
                <c:pt idx="4">
                  <c:v/>
                </c:pt>
              </c:strCache>
            </c:strRef>
          </c:cat>
          <c:val>
            <c:numRef>
              <c:f>Sheet1!$D$2:$D$6</c:f>
              <c:numCache>
                <c:formatCode>General</c:formatCode>
                <c:ptCount val="5"/>
                <c:pt idx="0">
                  <c:v>1333.3</c:v>
                </c:pt>
                <c:pt idx="2">
                  <c:v>1811.1</c:v>
                </c:pt>
                <c:pt idx="3">
                  <c:v>1345.29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40</c:v>
                </c:pt>
                <c:pt idx="1">
                  <c:v/>
                </c:pt>
                <c:pt idx="2">
                  <c:v/>
                </c:pt>
                <c:pt idx="3">
                  <c:v/>
                </c:pt>
                <c:pt idx="4">
                  <c:v/>
                </c:pt>
              </c:strCache>
            </c:strRef>
          </c:cat>
          <c:val>
            <c:numRef>
              <c:f>Sheet1!$E$2:$E$6</c:f>
              <c:numCache>
                <c:formatCode>General</c:formatCode>
                <c:ptCount val="5"/>
                <c:pt idx="0">
                  <c:v>3543.12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40</c:v>
                </c:pt>
                <c:pt idx="1">
                  <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543.625"/>
          <c:min val="532.7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100</c:v>
                </c:pt>
                <c:pt idx="2">
                  <c:v/>
                </c:pt>
                <c:pt idx="3">
                  <c:v>IX 115</c:v>
                </c:pt>
                <c:pt idx="4">
                  <c:v/>
                </c:pt>
              </c:strCache>
            </c:strRef>
          </c:cat>
          <c:val>
            <c:numRef>
              <c:f>Sheet1!$B$2:$B$6</c:f>
              <c:numCache>
                <c:formatCode>General</c:formatCode>
                <c:ptCount val="5"/>
                <c:pt idx="0">
                  <c:v>1343.6</c:v>
                </c:pt>
                <c:pt idx="1">
                  <c:v>727.51</c:v>
                </c:pt>
                <c:pt idx="2">
                  <c:v>1811.1</c:v>
                </c:pt>
                <c:pt idx="3">
                  <c:v>1350.04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49</a:t>
                    </a:r>
                  </a:p>
                  <a:p>
                    <a:r>
                      <a:t>647.1</a:t>
                    </a:r>
                  </a:p>
                </c:rich>
              </c:tx>
              <c:dLblPos val="l"/>
              <c:showLegendKey val="0"/>
              <c:showVal val="1"/>
              <c:showCatName val="0"/>
              <c:showSerName val="0"/>
              <c:showPercent val="0"/>
              <c:showBubbleSize val="0"/>
            </c:dLbl>
            <c:dLbl>
              <c:idx val="1"/>
              <c:tx>
                <c:rich>
                  <a:bodyPr/>
                  <a:lstStyle/>
                  <a:p>
                    <a:r>
                      <a:t>IX 100</a:t>
                    </a:r>
                  </a:p>
                  <a:p>
                    <a:r>
                      <a:t>1102.77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115</a:t>
                    </a:r>
                  </a:p>
                  <a:p>
                    <a:r>
                      <a:t>1543.46</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100</c:v>
                </c:pt>
                <c:pt idx="2">
                  <c:v/>
                </c:pt>
                <c:pt idx="3">
                  <c:v>IX 115</c:v>
                </c:pt>
                <c:pt idx="4">
                  <c:v/>
                </c:pt>
              </c:strCache>
            </c:strRef>
          </c:cat>
          <c:val>
            <c:numRef>
              <c:f>Sheet1!$C$2:$C$6</c:f>
              <c:numCache>
                <c:formatCode>General</c:formatCode>
                <c:ptCount val="5"/>
                <c:pt idx="0">
                  <c:v>647.1</c:v>
                </c:pt>
                <c:pt idx="1">
                  <c:v>1102.77</c:v>
                </c:pt>
                <c:pt idx="3">
                  <c:v>1543.46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100</c:v>
                </c:pt>
                <c:pt idx="2">
                  <c:v/>
                </c:pt>
                <c:pt idx="3">
                  <c:v>IX 115</c:v>
                </c:pt>
                <c:pt idx="4">
                  <c:v/>
                </c:pt>
              </c:strCache>
            </c:strRef>
          </c:cat>
          <c:val>
            <c:numRef>
              <c:f>Sheet1!$D$2:$D$6</c:f>
              <c:numCache>
                <c:formatCode>General</c:formatCode>
                <c:ptCount val="5"/>
                <c:pt idx="0">
                  <c:v>1333.3</c:v>
                </c:pt>
                <c:pt idx="2">
                  <c:v>1811.1</c:v>
                </c:pt>
                <c:pt idx="3">
                  <c:v>1345.29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100</c:v>
                </c:pt>
                <c:pt idx="2">
                  <c:v/>
                </c:pt>
                <c:pt idx="3">
                  <c:v>IX 115</c:v>
                </c:pt>
                <c:pt idx="4">
                  <c:v/>
                </c:pt>
              </c:strCache>
            </c:strRef>
          </c:cat>
          <c:val>
            <c:numRef>
              <c:f>Sheet1!$E$2:$E$6</c:f>
              <c:numCache>
                <c:formatCode>General</c:formatCode>
                <c:ptCount val="5"/>
                <c:pt idx="0">
                  <c:v>3543.12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100</c:v>
                </c:pt>
                <c:pt idx="2">
                  <c:v/>
                </c:pt>
                <c:pt idx="3">
                  <c:v>IX 115</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543.625"/>
          <c:min val="646.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48</c:v>
                </c:pt>
              </c:strCache>
            </c:strRef>
          </c:cat>
          <c:val>
            <c:numRef>
              <c:f>Sheet1!$B$2:$B$6</c:f>
              <c:numCache>
                <c:formatCode>General</c:formatCode>
                <c:ptCount val="5"/>
                <c:pt idx="0">
                  <c:v>1965.78</c:v>
                </c:pt>
                <c:pt idx="1">
                  <c:v>1527.12</c:v>
                </c:pt>
                <c:pt idx="2">
                  <c:v>1638.76</c:v>
                </c:pt>
                <c:pt idx="3">
                  <c:v>1967.5</c:v>
                </c:pt>
                <c:pt idx="4">
                  <c:v>12022.45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1225.77</a:t>
                    </a:r>
                  </a:p>
                </c:rich>
              </c:tx>
              <c:dLblPos val="l"/>
              <c:showLegendKey val="0"/>
              <c:showVal val="1"/>
              <c:showCatName val="0"/>
              <c:showSerName val="0"/>
              <c:showPercent val="0"/>
              <c:showBubbleSize val="0"/>
            </c:dLbl>
            <c:dLbl>
              <c:idx val="1"/>
              <c:tx>
                <c:rich>
                  <a:bodyPr/>
                  <a:lstStyle/>
                  <a:p>
                    <a:r>
                      <a:t>IX 100</a:t>
                    </a:r>
                  </a:p>
                  <a:p>
                    <a:r>
                      <a:t>1392.83</a:t>
                    </a:r>
                  </a:p>
                </c:rich>
              </c:tx>
              <c:dLblPos val="l"/>
              <c:showLegendKey val="0"/>
              <c:showVal val="1"/>
              <c:showCatName val="0"/>
              <c:showSerName val="0"/>
              <c:showPercent val="0"/>
              <c:showBubbleSize val="0"/>
            </c:dLbl>
            <c:dLbl>
              <c:idx val="2"/>
              <c:tx>
                <c:rich>
                  <a:bodyPr/>
                  <a:lstStyle/>
                  <a:p>
                    <a:r>
                      <a:t>IX 100</a:t>
                    </a:r>
                  </a:p>
                  <a:p>
                    <a:r>
                      <a:t>1526.05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48</a:t>
                    </a:r>
                  </a:p>
                  <a:p>
                    <a:r>
                      <a:t>6153.66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48</c:v>
                </c:pt>
              </c:strCache>
            </c:strRef>
          </c:cat>
          <c:val>
            <c:numRef>
              <c:f>Sheet1!$C$2:$C$6</c:f>
              <c:numCache>
                <c:formatCode>General</c:formatCode>
                <c:ptCount val="5"/>
                <c:pt idx="0">
                  <c:v>1225.77</c:v>
                </c:pt>
                <c:pt idx="1">
                  <c:v>1392.83</c:v>
                </c:pt>
                <c:pt idx="2">
                  <c:v>1526.05</c:v>
                </c:pt>
                <c:pt idx="4">
                  <c:v>6153.66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48</c:v>
                </c:pt>
              </c:strCache>
            </c:strRef>
          </c:cat>
          <c:val>
            <c:numRef>
              <c:f>Sheet1!$D$2:$D$6</c:f>
              <c:numCache>
                <c:formatCode>General</c:formatCode>
                <c:ptCount val="5"/>
                <c:pt idx="0">
                  <c:v>2800.86</c:v>
                </c:pt>
                <c:pt idx="1">
                  <c:v>1478.89</c:v>
                </c:pt>
                <c:pt idx="2">
                  <c:v>1731.42</c:v>
                </c:pt>
                <c:pt idx="3">
                  <c:v>1702.14</c:v>
                </c:pt>
                <c:pt idx="4">
                  <c:v>8560.57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48</c:v>
                </c:pt>
              </c:strCache>
            </c:strRef>
          </c:cat>
          <c:val>
            <c:numRef>
              <c:f>Sheet1!$E$2:$E$6</c:f>
              <c:numCache>
                <c:formatCode>General</c:formatCode>
                <c:ptCount val="5"/>
                <c:pt idx="0">
                  <c:v>13002.19</c:v>
                </c:pt>
                <c:pt idx="1">
                  <c:v>18108.84</c:v>
                </c:pt>
                <c:pt idx="2">
                  <c:v>6237.94</c:v>
                </c:pt>
                <c:pt idx="3">
                  <c:v>2647.89</c:v>
                </c:pt>
                <c:pt idx="4">
                  <c:v>14100.89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48</c:v>
                </c:pt>
              </c:strCache>
            </c:strRef>
          </c:cat>
          <c:val>
            <c:numRef>
              <c:f>Sheet1!$F$2:$F$6</c:f>
              <c:numCache>
                <c:formatCode>General</c:formatCode>
                <c:ptCount val="5"/>
                <c:pt idx="0">
                  <c:v>7137.36</c:v>
                </c:pt>
                <c:pt idx="1">
                  <c:v>7425.09</c:v>
                </c:pt>
                <c:pt idx="2">
                  <c:v>4383.26</c:v>
                </c:pt>
                <c:pt idx="3">
                  <c:v>12267.32</c:v>
                </c:pt>
                <c:pt idx="4">
                  <c:v>12862.35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09.3375"/>
          <c:min val="1225.266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IX 100</c:v>
                </c:pt>
                <c:pt idx="4">
                  <c:v/>
                </c:pt>
              </c:strCache>
            </c:strRef>
          </c:cat>
          <c:val>
            <c:numRef>
              <c:f>Sheet1!$B$2:$B$6</c:f>
              <c:numCache>
                <c:formatCode>General</c:formatCode>
                <c:ptCount val="5"/>
                <c:pt idx="0">
                  <c:v>14996.85</c:v>
                </c:pt>
                <c:pt idx="1">
                  <c:v>1535.15</c:v>
                </c:pt>
                <c:pt idx="2">
                  <c:v>11298.25</c:v>
                </c:pt>
                <c:pt idx="3">
                  <c:v>3215.14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1179.69</a:t>
                    </a:r>
                  </a:p>
                </c:rich>
              </c:tx>
              <c:dLblPos val="l"/>
              <c:showLegendKey val="0"/>
              <c:showVal val="1"/>
              <c:showCatName val="0"/>
              <c:showSerName val="0"/>
              <c:showPercent val="0"/>
              <c:showBubbleSize val="0"/>
            </c:dLbl>
            <c:dLbl>
              <c:idx val="2"/>
              <c:tx>
                <c:rich>
                  <a:bodyPr/>
                  <a:lstStyle/>
                  <a:p>
                    <a:r>
                      <a:t>IX 7</a:t>
                    </a:r>
                  </a:p>
                  <a:p>
                    <a:r>
                      <a:t>1210.84</a:t>
                    </a:r>
                  </a:p>
                </c:rich>
              </c:tx>
              <c:dLblPos val="l"/>
              <c:showLegendKey val="0"/>
              <c:showVal val="1"/>
              <c:showCatName val="0"/>
              <c:showSerName val="0"/>
              <c:showPercent val="0"/>
              <c:showBubbleSize val="0"/>
            </c:dLbl>
            <c:dLbl>
              <c:idx val="3"/>
              <c:tx>
                <c:rich>
                  <a:bodyPr/>
                  <a:lstStyle/>
                  <a:p>
                    <a:r>
                      <a:t>IX 100</a:t>
                    </a:r>
                  </a:p>
                  <a:p>
                    <a:r>
                      <a:t>3215.14</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IX 100</c:v>
                </c:pt>
                <c:pt idx="4">
                  <c:v/>
                </c:pt>
              </c:strCache>
            </c:strRef>
          </c:cat>
          <c:val>
            <c:numRef>
              <c:f>Sheet1!$C$2:$C$6</c:f>
              <c:numCache>
                <c:formatCode>General</c:formatCode>
                <c:ptCount val="5"/>
                <c:pt idx="1">
                  <c:v>1179.69</c:v>
                </c:pt>
                <c:pt idx="2">
                  <c:v>1210.84</c:v>
                </c:pt>
                <c:pt idx="3">
                  <c:v>3215.14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IX 100</c:v>
                </c:pt>
                <c:pt idx="4">
                  <c:v/>
                </c:pt>
              </c:strCache>
            </c:strRef>
          </c:cat>
          <c:val>
            <c:numRef>
              <c:f>Sheet1!$D$2:$D$6</c:f>
              <c:numCache>
                <c:formatCode>General</c:formatCode>
                <c:ptCount val="5"/>
                <c:pt idx="0">
                  <c:v>14996.85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IX 100</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IX 100</c:v>
                </c:pt>
                <c:pt idx="4">
                  <c:v/>
                </c:pt>
              </c:strCache>
            </c:strRef>
          </c:cat>
          <c:val>
            <c:numRef>
              <c:f>Sheet1!$F$2:$F$6</c:f>
              <c:numCache>
                <c:formatCode>General</c:formatCode>
                <c:ptCount val="5"/>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179.189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58</c:v>
                </c:pt>
                <c:pt idx="2">
                  <c:v/>
                </c:pt>
                <c:pt idx="3">
                  <c:v>IX 179</c:v>
                </c:pt>
                <c:pt idx="4">
                  <c:v/>
                </c:pt>
              </c:strCache>
            </c:strRef>
          </c:cat>
          <c:val>
            <c:numRef>
              <c:f>Sheet1!$B$2:$B$6</c:f>
              <c:numCache>
                <c:formatCode>General</c:formatCode>
                <c:ptCount val="5"/>
                <c:pt idx="0">
                  <c:v>771.99</c:v>
                </c:pt>
                <c:pt idx="1">
                  <c:v>1491.26</c:v>
                </c:pt>
                <c:pt idx="2">
                  <c:v>1884.37</c:v>
                </c:pt>
                <c:pt idx="3">
                  <c:v>1775.11</c:v>
                </c:pt>
                <c:pt idx="4">
                  <c:v>37176.4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1334.96</a:t>
                    </a:r>
                  </a:p>
                </c:rich>
              </c:tx>
              <c:dLblPos val="l"/>
              <c:showLegendKey val="0"/>
              <c:showVal val="1"/>
              <c:showCatName val="0"/>
              <c:showSerName val="0"/>
              <c:showPercent val="0"/>
              <c:showBubbleSize val="0"/>
            </c:dLbl>
            <c:dLbl>
              <c:idx val="1"/>
              <c:tx>
                <c:rich>
                  <a:bodyPr/>
                  <a:lstStyle/>
                  <a:p>
                    <a:r>
                      <a:t>IX 58</a:t>
                    </a:r>
                  </a:p>
                  <a:p>
                    <a:r>
                      <a:t>842.92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179</a:t>
                    </a:r>
                  </a:p>
                  <a:p>
                    <a:r>
                      <a:t>3138.48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58</c:v>
                </c:pt>
                <c:pt idx="2">
                  <c:v/>
                </c:pt>
                <c:pt idx="3">
                  <c:v>IX 179</c:v>
                </c:pt>
                <c:pt idx="4">
                  <c:v/>
                </c:pt>
              </c:strCache>
            </c:strRef>
          </c:cat>
          <c:val>
            <c:numRef>
              <c:f>Sheet1!$C$2:$C$6</c:f>
              <c:numCache>
                <c:formatCode>General</c:formatCode>
                <c:ptCount val="5"/>
                <c:pt idx="0">
                  <c:v>1334.96</c:v>
                </c:pt>
                <c:pt idx="1">
                  <c:v>842.92</c:v>
                </c:pt>
                <c:pt idx="3">
                  <c:v>3138.48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58</c:v>
                </c:pt>
                <c:pt idx="2">
                  <c:v/>
                </c:pt>
                <c:pt idx="3">
                  <c:v>IX 179</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58</c:v>
                </c:pt>
                <c:pt idx="2">
                  <c:v/>
                </c:pt>
                <c:pt idx="3">
                  <c:v>IX 179</c:v>
                </c:pt>
                <c:pt idx="4">
                  <c:v/>
                </c:pt>
              </c:strCache>
            </c:strRef>
          </c:cat>
          <c:val>
            <c:numRef>
              <c:f>Sheet1!$E$2:$E$6</c:f>
              <c:numCache>
                <c:formatCode>General</c:formatCode>
                <c:ptCount val="5"/>
                <c:pt idx="1">
                  <c:v>2616.68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Beiersdorf</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58</c:v>
                </c:pt>
                <c:pt idx="2">
                  <c:v/>
                </c:pt>
                <c:pt idx="3">
                  <c:v>IX 179</c:v>
                </c:pt>
                <c:pt idx="4">
                  <c:v/>
                </c:pt>
              </c:strCache>
            </c:strRef>
          </c:cat>
          <c:val>
            <c:numRef>
              <c:f>Sheet1!$F$2:$F$6</c:f>
              <c:numCache>
                <c:formatCode>General</c:formatCode>
                <c:ptCount val="5"/>
                <c:pt idx="1">
                  <c:v>1445.91</c:v>
                </c:pt>
                <c:pt idx="2">
                  <c:v>1881.34</c:v>
                </c:pt>
                <c:pt idx="3">
                  <c:v>1756.38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7176.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67</c:v>
                </c:pt>
              </c:strCache>
            </c:strRef>
          </c:cat>
          <c:val>
            <c:numRef>
              <c:f>Sheet1!$B$2:$B$6</c:f>
              <c:numCache>
                <c:formatCode>General</c:formatCode>
                <c:ptCount val="5"/>
                <c:pt idx="0">
                  <c:v>2053.17</c:v>
                </c:pt>
                <c:pt idx="1">
                  <c:v>1585.27</c:v>
                </c:pt>
                <c:pt idx="2">
                  <c:v>1996.59</c:v>
                </c:pt>
                <c:pt idx="3">
                  <c:v>1628.44</c:v>
                </c:pt>
                <c:pt idx="4">
                  <c:v>11170.28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1254.85</a:t>
                    </a:r>
                  </a:p>
                </c:rich>
              </c:tx>
              <c:dLblPos val="l"/>
              <c:showLegendKey val="0"/>
              <c:showVal val="1"/>
              <c:showCatName val="0"/>
              <c:showSerName val="0"/>
              <c:showPercent val="0"/>
              <c:showBubbleSize val="0"/>
            </c:dLbl>
            <c:dLbl>
              <c:idx val="1"/>
              <c:tx>
                <c:rich>
                  <a:bodyPr/>
                  <a:lstStyle/>
                  <a:p>
                    <a:r>
                      <a:t>IX 100</a:t>
                    </a:r>
                  </a:p>
                  <a:p>
                    <a:r>
                      <a:t>1436.69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1462.7</a:t>
                    </a:r>
                  </a:p>
                </c:rich>
              </c:tx>
              <c:dLblPos val="l"/>
              <c:showLegendKey val="0"/>
              <c:showVal val="1"/>
              <c:showCatName val="0"/>
              <c:showSerName val="0"/>
              <c:showPercent val="0"/>
              <c:showBubbleSize val="0"/>
            </c:dLbl>
            <c:dLbl>
              <c:idx val="4"/>
              <c:tx>
                <c:rich>
                  <a:bodyPr/>
                  <a:lstStyle/>
                  <a:p>
                    <a:r>
                      <a:t>IX 67</a:t>
                    </a:r>
                  </a:p>
                  <a:p>
                    <a:r>
                      <a:t>5781.87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67</c:v>
                </c:pt>
              </c:strCache>
            </c:strRef>
          </c:cat>
          <c:val>
            <c:numRef>
              <c:f>Sheet1!$C$2:$C$6</c:f>
              <c:numCache>
                <c:formatCode>General</c:formatCode>
                <c:ptCount val="5"/>
                <c:pt idx="0">
                  <c:v>1254.85</c:v>
                </c:pt>
                <c:pt idx="1">
                  <c:v>1436.69</c:v>
                </c:pt>
                <c:pt idx="3">
                  <c:v>1462.7</c:v>
                </c:pt>
                <c:pt idx="4">
                  <c:v>5781.87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67</c:v>
                </c:pt>
              </c:strCache>
            </c:strRef>
          </c:cat>
          <c:val>
            <c:numRef>
              <c:f>Sheet1!$D$2:$D$6</c:f>
              <c:numCache>
                <c:formatCode>General</c:formatCode>
                <c:ptCount val="5"/>
                <c:pt idx="0">
                  <c:v>2839.12</c:v>
                </c:pt>
                <c:pt idx="1">
                  <c:v>1519.03</c:v>
                </c:pt>
                <c:pt idx="2">
                  <c:v>1778.36</c:v>
                </c:pt>
                <c:pt idx="3">
                  <c:v>1735.56</c:v>
                </c:pt>
                <c:pt idx="4">
                  <c:v>8631.08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67</c:v>
                </c:pt>
              </c:strCache>
            </c:strRef>
          </c:cat>
          <c:val>
            <c:numRef>
              <c:f>Sheet1!$E$2:$E$6</c:f>
              <c:numCache>
                <c:formatCode>General</c:formatCode>
                <c:ptCount val="5"/>
                <c:pt idx="0">
                  <c:v>12625.16</c:v>
                </c:pt>
                <c:pt idx="1">
                  <c:v>12108.5</c:v>
                </c:pt>
                <c:pt idx="2">
                  <c:v>2561.55</c:v>
                </c:pt>
                <c:pt idx="3">
                  <c:v>5972.38</c:v>
                </c:pt>
                <c:pt idx="4">
                  <c:v>12896.78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67</c:v>
                </c:pt>
              </c:strCache>
            </c:strRef>
          </c:cat>
          <c:val>
            <c:numRef>
              <c:f>Sheet1!$F$2:$F$6</c:f>
              <c:numCache>
                <c:formatCode>General</c:formatCode>
                <c:ptCount val="5"/>
                <c:pt idx="0">
                  <c:v>6837.56</c:v>
                </c:pt>
                <c:pt idx="1">
                  <c:v>7290.9</c:v>
                </c:pt>
                <c:pt idx="2">
                  <c:v>12431.64</c:v>
                </c:pt>
                <c:pt idx="4">
                  <c:v>12632.17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897.276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Sheet1!$B$2:$B$5</c:f>
              <c:numCache>
                <c:formatCode>General</c:formatCode>
                <c:ptCount val="4"/>
                <c:pt idx="0">
                  <c:v>11151.36</c:v>
                </c:pt>
                <c:pt idx="1">
                  <c:v>1708.18</c:v>
                </c:pt>
                <c:pt idx="2">
                  <c:v>18163.38</c:v>
                </c:pt>
                <c:pt idx="3">
                  <c:v>3625.0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1397.31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3625.0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Sheet1!$C$2:$C$5</c:f>
              <c:numCache>
                <c:formatCode>General</c:formatCode>
                <c:ptCount val="4"/>
                <c:pt idx="1">
                  <c:v>1397.31</c:v>
                </c:pt>
                <c:pt idx="3">
                  <c:v>3625.0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Sheet1!$D$2:$D$5</c:f>
              <c:numCache>
                <c:formatCode>General</c:formatCode>
                <c:ptCount val="4"/>
                <c:pt idx="0">
                  <c:v>11151.36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100</c:v>
                </c:pt>
              </c:strCache>
            </c:strRef>
          </c:cat>
          <c:val>
            <c:numRef>
              <c:f>Sheet1!$F$2:$F$5</c:f>
              <c:numCache>
                <c:formatCode>General</c:formatCode>
                <c:ptCount val="4"/>
                <c:pt idx="2">
                  <c:v>18163.38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396.8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55</c:v>
                </c:pt>
                <c:pt idx="1">
                  <c:v>IX 100</c:v>
                </c:pt>
                <c:pt idx="2">
                  <c:v/>
                </c:pt>
                <c:pt idx="3">
                  <c:v>IX 107</c:v>
                </c:pt>
                <c:pt idx="4">
                  <c:v/>
                </c:pt>
              </c:strCache>
            </c:strRef>
          </c:cat>
          <c:val>
            <c:numRef>
              <c:f>Sheet1!$B$2:$B$6</c:f>
              <c:numCache>
                <c:formatCode>General</c:formatCode>
                <c:ptCount val="5"/>
                <c:pt idx="0">
                  <c:v>1502.41</c:v>
                </c:pt>
                <c:pt idx="1">
                  <c:v>736.2</c:v>
                </c:pt>
                <c:pt idx="2">
                  <c:v>1964.35</c:v>
                </c:pt>
                <c:pt idx="3">
                  <c:v>1796.16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55</a:t>
                    </a:r>
                  </a:p>
                  <a:p>
                    <a:r>
                      <a:t>819.25</a:t>
                    </a:r>
                  </a:p>
                </c:rich>
              </c:tx>
              <c:dLblPos val="l"/>
              <c:showLegendKey val="0"/>
              <c:showVal val="1"/>
              <c:showCatName val="0"/>
              <c:showSerName val="0"/>
              <c:showPercent val="0"/>
              <c:showBubbleSize val="0"/>
            </c:dLbl>
            <c:dLbl>
              <c:idx val="1"/>
              <c:tx>
                <c:rich>
                  <a:bodyPr/>
                  <a:lstStyle/>
                  <a:p>
                    <a:r>
                      <a:t>IX 100</a:t>
                    </a:r>
                  </a:p>
                  <a:p>
                    <a:r>
                      <a:t>1339.92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107</a:t>
                    </a:r>
                  </a:p>
                  <a:p>
                    <a:r>
                      <a:t>1916.3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55</c:v>
                </c:pt>
                <c:pt idx="1">
                  <c:v>IX 100</c:v>
                </c:pt>
                <c:pt idx="2">
                  <c:v/>
                </c:pt>
                <c:pt idx="3">
                  <c:v>IX 107</c:v>
                </c:pt>
                <c:pt idx="4">
                  <c:v/>
                </c:pt>
              </c:strCache>
            </c:strRef>
          </c:cat>
          <c:val>
            <c:numRef>
              <c:f>Sheet1!$C$2:$C$6</c:f>
              <c:numCache>
                <c:formatCode>General</c:formatCode>
                <c:ptCount val="5"/>
                <c:pt idx="0">
                  <c:v>819.25</c:v>
                </c:pt>
                <c:pt idx="1">
                  <c:v>1339.92</c:v>
                </c:pt>
                <c:pt idx="3">
                  <c:v>1916.3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55</c:v>
                </c:pt>
                <c:pt idx="1">
                  <c:v>IX 100</c:v>
                </c:pt>
                <c:pt idx="2">
                  <c:v/>
                </c:pt>
                <c:pt idx="3">
                  <c:v>IX 107</c:v>
                </c:pt>
                <c:pt idx="4">
                  <c:v/>
                </c:pt>
              </c:strCache>
            </c:strRef>
          </c:cat>
          <c:val>
            <c:numRef>
              <c:f>Sheet1!$D$2:$D$6</c:f>
              <c:numCache>
                <c:formatCode>General</c:formatCode>
                <c:ptCount val="5"/>
                <c:pt idx="0">
                  <c:v>1478.98</c:v>
                </c:pt>
                <c:pt idx="2">
                  <c:v>1961.91</c:v>
                </c:pt>
                <c:pt idx="3">
                  <c:v>1793.26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55</c:v>
                </c:pt>
                <c:pt idx="1">
                  <c:v>IX 100</c:v>
                </c:pt>
                <c:pt idx="2">
                  <c:v/>
                </c:pt>
                <c:pt idx="3">
                  <c:v>IX 107</c:v>
                </c:pt>
                <c:pt idx="4">
                  <c:v/>
                </c:pt>
              </c:strCache>
            </c:strRef>
          </c:cat>
          <c:val>
            <c:numRef>
              <c:f>Sheet1!$E$2:$E$6</c:f>
              <c:numCache>
                <c:formatCode>General</c:formatCode>
                <c:ptCount val="5"/>
                <c:pt idx="0">
                  <c:v>2445.34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Bioderma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55</c:v>
                </c:pt>
                <c:pt idx="1">
                  <c:v>IX 100</c:v>
                </c:pt>
                <c:pt idx="2">
                  <c:v/>
                </c:pt>
                <c:pt idx="3">
                  <c:v>IX 107</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5.84"/>
          <c:min val="735.6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39</c:v>
                </c:pt>
                <c:pt idx="1">
                  <c:v>IX 100</c:v>
                </c:pt>
                <c:pt idx="2">
                  <c:v/>
                </c:pt>
                <c:pt idx="3">
                  <c:v>IX 49</c:v>
                </c:pt>
                <c:pt idx="4">
                  <c:v>IX 100</c:v>
                </c:pt>
              </c:strCache>
            </c:strRef>
          </c:cat>
          <c:val>
            <c:numRef>
              <c:f>Sheet1!$B$2:$B$6</c:f>
              <c:numCache>
                <c:formatCode>General</c:formatCode>
                <c:ptCount val="5"/>
                <c:pt idx="0">
                  <c:v>2492.7</c:v>
                </c:pt>
                <c:pt idx="1">
                  <c:v>1510.75</c:v>
                </c:pt>
                <c:pt idx="2">
                  <c:v>2450.94</c:v>
                </c:pt>
                <c:pt idx="3">
                  <c:v>11872.52</c:v>
                </c:pt>
                <c:pt idx="4">
                  <c:v>1679.85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39</a:t>
                    </a:r>
                  </a:p>
                  <a:p>
                    <a:r>
                      <a:t>1183.75</a:t>
                    </a:r>
                  </a:p>
                </c:rich>
              </c:tx>
              <c:dLblPos val="l"/>
              <c:showLegendKey val="0"/>
              <c:showVal val="1"/>
              <c:showCatName val="0"/>
              <c:showSerName val="0"/>
              <c:showPercent val="0"/>
              <c:showBubbleSize val="0"/>
            </c:dLbl>
            <c:dLbl>
              <c:idx val="1"/>
              <c:tx>
                <c:rich>
                  <a:bodyPr/>
                  <a:lstStyle/>
                  <a:p>
                    <a:r>
                      <a:t>IX 100</a:t>
                    </a:r>
                  </a:p>
                  <a:p>
                    <a:r>
                      <a:t>1346.36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49</a:t>
                    </a:r>
                  </a:p>
                  <a:p>
                    <a:r>
                      <a:t>5963.5</a:t>
                    </a:r>
                  </a:p>
                </c:rich>
              </c:tx>
              <c:dLblPos val="l"/>
              <c:showLegendKey val="0"/>
              <c:showVal val="1"/>
              <c:showCatName val="0"/>
              <c:showSerName val="0"/>
              <c:showPercent val="0"/>
              <c:showBubbleSize val="0"/>
            </c:dLbl>
            <c:dLbl>
              <c:idx val="4"/>
              <c:tx>
                <c:rich>
                  <a:bodyPr/>
                  <a:lstStyle/>
                  <a:p>
                    <a:r>
                      <a:t>IX 100</a:t>
                    </a:r>
                  </a:p>
                  <a:p>
                    <a:r>
                      <a:t>1440.84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39</c:v>
                </c:pt>
                <c:pt idx="1">
                  <c:v>IX 100</c:v>
                </c:pt>
                <c:pt idx="2">
                  <c:v/>
                </c:pt>
                <c:pt idx="3">
                  <c:v>IX 49</c:v>
                </c:pt>
                <c:pt idx="4">
                  <c:v>IX 100</c:v>
                </c:pt>
              </c:strCache>
            </c:strRef>
          </c:cat>
          <c:val>
            <c:numRef>
              <c:f>Sheet1!$C$2:$C$6</c:f>
              <c:numCache>
                <c:formatCode>General</c:formatCode>
                <c:ptCount val="5"/>
                <c:pt idx="0">
                  <c:v>1183.75</c:v>
                </c:pt>
                <c:pt idx="1">
                  <c:v>1346.36</c:v>
                </c:pt>
                <c:pt idx="3">
                  <c:v>5963.5</c:v>
                </c:pt>
                <c:pt idx="4">
                  <c:v>1440.84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39</c:v>
                </c:pt>
                <c:pt idx="1">
                  <c:v>IX 100</c:v>
                </c:pt>
                <c:pt idx="2">
                  <c:v/>
                </c:pt>
                <c:pt idx="3">
                  <c:v>IX 49</c:v>
                </c:pt>
                <c:pt idx="4">
                  <c:v>IX 100</c:v>
                </c:pt>
              </c:strCache>
            </c:strRef>
          </c:cat>
          <c:val>
            <c:numRef>
              <c:f>Sheet1!$D$2:$D$6</c:f>
              <c:numCache>
                <c:formatCode>General</c:formatCode>
                <c:ptCount val="5"/>
                <c:pt idx="0">
                  <c:v>2997.13</c:v>
                </c:pt>
                <c:pt idx="1">
                  <c:v>1439.75</c:v>
                </c:pt>
                <c:pt idx="2">
                  <c:v>1967.06</c:v>
                </c:pt>
                <c:pt idx="3">
                  <c:v>8651.62</c:v>
                </c:pt>
                <c:pt idx="4">
                  <c:v>1744.69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39</c:v>
                </c:pt>
                <c:pt idx="1">
                  <c:v>IX 100</c:v>
                </c:pt>
                <c:pt idx="2">
                  <c:v/>
                </c:pt>
                <c:pt idx="3">
                  <c:v>IX 49</c:v>
                </c:pt>
                <c:pt idx="4">
                  <c:v>IX 100</c:v>
                </c:pt>
              </c:strCache>
            </c:strRef>
          </c:cat>
          <c:val>
            <c:numRef>
              <c:f>Sheet1!$E$2:$E$6</c:f>
              <c:numCache>
                <c:formatCode>General</c:formatCode>
                <c:ptCount val="5"/>
                <c:pt idx="0">
                  <c:v>12603.47</c:v>
                </c:pt>
                <c:pt idx="1">
                  <c:v>15090.77</c:v>
                </c:pt>
                <c:pt idx="2">
                  <c:v>2760.48</c:v>
                </c:pt>
                <c:pt idx="3">
                  <c:v>12397.29</c:v>
                </c:pt>
                <c:pt idx="4">
                  <c:v>6309.73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39</c:v>
                </c:pt>
                <c:pt idx="1">
                  <c:v>IX 100</c:v>
                </c:pt>
                <c:pt idx="2">
                  <c:v/>
                </c:pt>
                <c:pt idx="3">
                  <c:v>IX 49</c:v>
                </c:pt>
                <c:pt idx="4">
                  <c:v>IX 100</c:v>
                </c:pt>
              </c:strCache>
            </c:strRef>
          </c:cat>
          <c:val>
            <c:numRef>
              <c:f>Sheet1!$F$2:$F$6</c:f>
              <c:numCache>
                <c:formatCode>General</c:formatCode>
                <c:ptCount val="5"/>
                <c:pt idx="0">
                  <c:v>7739.0</c:v>
                </c:pt>
                <c:pt idx="1">
                  <c:v>7787.96</c:v>
                </c:pt>
                <c:pt idx="2">
                  <c:v>12525.03</c:v>
                </c:pt>
                <c:pt idx="3">
                  <c:v>12247.87</c:v>
                </c:pt>
                <c:pt idx="4">
                  <c:v>3965.41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091.2667"/>
          <c:min val="1183.2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100</c:v>
                </c:pt>
                <c:pt idx="2">
                  <c:v>IX 100</c:v>
                </c:pt>
                <c:pt idx="3">
                  <c:v>IX 0</c:v>
                </c:pt>
              </c:strCache>
            </c:strRef>
          </c:cat>
          <c:val>
            <c:numRef>
              <c:f>Sheet1!$B$2:$B$5</c:f>
              <c:numCache>
                <c:formatCode>General</c:formatCode>
                <c:ptCount val="4"/>
                <c:pt idx="0">
                  <c:v>1786.66</c:v>
                </c:pt>
                <c:pt idx="1">
                  <c:v>1215.58</c:v>
                </c:pt>
                <c:pt idx="2">
                  <c:v>594.86</c:v>
                </c:pt>
                <c:pt idx="3">
                  <c:v>7543.8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68</a:t>
                    </a:r>
                  </a:p>
                  <a:p>
                    <a:r>
                      <a:t>1366.98</a:t>
                    </a:r>
                  </a:p>
                </c:rich>
              </c:tx>
              <c:dLblPos val="l"/>
              <c:showLegendKey val="0"/>
              <c:showVal val="1"/>
              <c:showCatName val="0"/>
              <c:showSerName val="0"/>
              <c:showPercent val="0"/>
              <c:showBubbleSize val="0"/>
            </c:dLbl>
            <c:dLbl>
              <c:idx val="1"/>
              <c:tx>
                <c:rich>
                  <a:bodyPr/>
                  <a:lstStyle/>
                  <a:p>
                    <a:r>
                      <a:t>IX 100</a:t>
                    </a:r>
                  </a:p>
                  <a:p>
                    <a:r>
                      <a:t>1176.21</a:t>
                    </a:r>
                  </a:p>
                </c:rich>
              </c:tx>
              <c:dLblPos val="l"/>
              <c:showLegendKey val="0"/>
              <c:showVal val="1"/>
              <c:showCatName val="0"/>
              <c:showSerName val="0"/>
              <c:showPercent val="0"/>
              <c:showBubbleSize val="0"/>
            </c:dLbl>
            <c:dLbl>
              <c:idx val="2"/>
              <c:tx>
                <c:rich>
                  <a:bodyPr/>
                  <a:lstStyle/>
                  <a:p>
                    <a:r>
                      <a:t>IX 100</a:t>
                    </a:r>
                  </a:p>
                  <a:p>
                    <a:r>
                      <a:t>571.71</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100</c:v>
                </c:pt>
                <c:pt idx="2">
                  <c:v>IX 100</c:v>
                </c:pt>
                <c:pt idx="3">
                  <c:v>IX 0</c:v>
                </c:pt>
              </c:strCache>
            </c:strRef>
          </c:cat>
          <c:val>
            <c:numRef>
              <c:f>Sheet1!$C$2:$C$5</c:f>
              <c:numCache>
                <c:formatCode>General</c:formatCode>
                <c:ptCount val="4"/>
                <c:pt idx="0">
                  <c:v>1366.98</c:v>
                </c:pt>
                <c:pt idx="1">
                  <c:v>1176.21</c:v>
                </c:pt>
                <c:pt idx="2">
                  <c:v>571.71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100</c:v>
                </c:pt>
                <c:pt idx="2">
                  <c:v>IX 100</c:v>
                </c:pt>
                <c:pt idx="3">
                  <c:v>IX 0</c:v>
                </c:pt>
              </c:strCache>
            </c:strRef>
          </c:cat>
          <c:val>
            <c:numRef>
              <c:f>Sheet1!$D$2:$D$5</c:f>
              <c:numCache>
                <c:formatCode>General</c:formatCode>
                <c:ptCount val="4"/>
                <c:pt idx="0">
                  <c:v>2006.4</c:v>
                </c:pt>
                <c:pt idx="1">
                  <c:v>1360.82</c:v>
                </c:pt>
                <c:pt idx="2">
                  <c:v>596.28</c:v>
                </c:pt>
                <c:pt idx="3">
                  <c:v>6816.9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100</c:v>
                </c:pt>
                <c:pt idx="2">
                  <c:v>IX 100</c:v>
                </c:pt>
                <c:pt idx="3">
                  <c:v>IX 0</c:v>
                </c:pt>
              </c:strCache>
            </c:strRef>
          </c:cat>
          <c:val>
            <c:numRef>
              <c:f>Sheet1!$E$2:$E$5</c:f>
              <c:numCache>
                <c:formatCode>General</c:formatCode>
                <c:ptCount val="4"/>
                <c:pt idx="0">
                  <c:v>7738.78</c:v>
                </c:pt>
                <c:pt idx="1">
                  <c:v>18290.0</c:v>
                </c:pt>
                <c:pt idx="3">
                  <c:v>9612.13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100</c:v>
                </c:pt>
                <c:pt idx="2">
                  <c:v>IX 100</c:v>
                </c:pt>
                <c:pt idx="3">
                  <c:v>IX 0</c:v>
                </c:pt>
              </c:strCache>
            </c:strRef>
          </c:cat>
          <c:val>
            <c:numRef>
              <c:f>Sheet1!$F$2:$F$5</c:f>
              <c:numCache>
                <c:formatCode>General</c:formatCode>
                <c:ptCount val="4"/>
                <c:pt idx="0">
                  <c:v>7576.38</c:v>
                </c:pt>
                <c:pt idx="3">
                  <c:v>19391.0</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391.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Sheet1!$B$2:$B$6</c:f>
              <c:numCache>
                <c:formatCode>General</c:formatCode>
                <c:ptCount val="5"/>
                <c:pt idx="0">
                  <c:v>12984.97</c:v>
                </c:pt>
                <c:pt idx="1">
                  <c:v>1689.57</c:v>
                </c:pt>
                <c:pt idx="2">
                  <c:v>12659.71</c:v>
                </c:pt>
                <c:pt idx="3">
                  <c:v>1835.0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1263.38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1835.0</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Sheet1!$C$2:$C$6</c:f>
              <c:numCache>
                <c:formatCode>General</c:formatCode>
                <c:ptCount val="5"/>
                <c:pt idx="1">
                  <c:v>1263.38</c:v>
                </c:pt>
                <c:pt idx="3">
                  <c:v>1835.0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Sheet1!$D$2:$D$6</c:f>
              <c:numCache>
                <c:formatCode>General</c:formatCode>
                <c:ptCount val="5"/>
                <c:pt idx="0">
                  <c:v>12984.97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Sheet1!$E$2:$E$6</c:f>
              <c:numCache>
                <c:formatCode>General</c:formatCode>
                <c:ptCount val="5"/>
                <c:pt idx="2">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985.4667"/>
          <c:min val="1262.88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82</c:v>
                </c:pt>
                <c:pt idx="2">
                  <c:v/>
                </c:pt>
                <c:pt idx="3">
                  <c:v>IX 268</c:v>
                </c:pt>
                <c:pt idx="4">
                  <c:v/>
                </c:pt>
              </c:strCache>
            </c:strRef>
          </c:cat>
          <c:val>
            <c:numRef>
              <c:f>Sheet1!$B$2:$B$6</c:f>
              <c:numCache>
                <c:formatCode>General</c:formatCode>
                <c:ptCount val="5"/>
                <c:pt idx="0">
                  <c:v>790.08</c:v>
                </c:pt>
                <c:pt idx="1">
                  <c:v>1563.43</c:v>
                </c:pt>
                <c:pt idx="2">
                  <c:v>1865.24</c:v>
                </c:pt>
                <c:pt idx="3">
                  <c:v>1831.03</c:v>
                </c:pt>
                <c:pt idx="4">
                  <c:v>19263.75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1382.25</a:t>
                    </a:r>
                  </a:p>
                </c:rich>
              </c:tx>
              <c:dLblPos val="l"/>
              <c:showLegendKey val="0"/>
              <c:showVal val="1"/>
              <c:showCatName val="0"/>
              <c:showSerName val="0"/>
              <c:showPercent val="0"/>
              <c:showBubbleSize val="0"/>
            </c:dLbl>
            <c:dLbl>
              <c:idx val="1"/>
              <c:tx>
                <c:rich>
                  <a:bodyPr/>
                  <a:lstStyle/>
                  <a:p>
                    <a:r>
                      <a:t>IX 82</a:t>
                    </a:r>
                  </a:p>
                  <a:p>
                    <a:r>
                      <a:t>1168.92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268</a:t>
                    </a:r>
                  </a:p>
                  <a:p>
                    <a:r>
                      <a:t>4795.2</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82</c:v>
                </c:pt>
                <c:pt idx="2">
                  <c:v/>
                </c:pt>
                <c:pt idx="3">
                  <c:v>IX 268</c:v>
                </c:pt>
                <c:pt idx="4">
                  <c:v/>
                </c:pt>
              </c:strCache>
            </c:strRef>
          </c:cat>
          <c:val>
            <c:numRef>
              <c:f>Sheet1!$C$2:$C$6</c:f>
              <c:numCache>
                <c:formatCode>General</c:formatCode>
                <c:ptCount val="5"/>
                <c:pt idx="0">
                  <c:v>1382.25</c:v>
                </c:pt>
                <c:pt idx="1">
                  <c:v>1168.92</c:v>
                </c:pt>
                <c:pt idx="3">
                  <c:v>4795.2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82</c:v>
                </c:pt>
                <c:pt idx="2">
                  <c:v/>
                </c:pt>
                <c:pt idx="3">
                  <c:v>IX 268</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82</c:v>
                </c:pt>
                <c:pt idx="2">
                  <c:v/>
                </c:pt>
                <c:pt idx="3">
                  <c:v>IX 268</c:v>
                </c:pt>
                <c:pt idx="4">
                  <c:v/>
                </c:pt>
              </c:strCache>
            </c:strRef>
          </c:cat>
          <c:val>
            <c:numRef>
              <c:f>Sheet1!$E$2:$E$6</c:f>
              <c:numCache>
                <c:formatCode>General</c:formatCode>
                <c:ptCount val="5"/>
                <c:pt idx="1">
                  <c:v>1429.66</c:v>
                </c:pt>
                <c:pt idx="2">
                  <c:v>1858.43</c:v>
                </c:pt>
                <c:pt idx="3">
                  <c:v>1791.61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82</c:v>
                </c:pt>
                <c:pt idx="2">
                  <c:v/>
                </c:pt>
                <c:pt idx="3">
                  <c:v>IX 268</c:v>
                </c:pt>
                <c:pt idx="4">
                  <c:v/>
                </c:pt>
              </c:strCache>
            </c:strRef>
          </c:cat>
          <c:val>
            <c:numRef>
              <c:f>Sheet1!$F$2:$F$6</c:f>
              <c:numCache>
                <c:formatCode>General</c:formatCode>
                <c:ptCount val="5"/>
                <c:pt idx="1">
                  <c:v>2362.14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264.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94</c:v>
                </c:pt>
                <c:pt idx="2">
                  <c:v>IX 100</c:v>
                </c:pt>
                <c:pt idx="3">
                  <c:v/>
                </c:pt>
                <c:pt idx="4">
                  <c:v>IX 75</c:v>
                </c:pt>
              </c:strCache>
            </c:strRef>
          </c:cat>
          <c:val>
            <c:numRef>
              <c:f>Sheet1!$B$2:$B$6</c:f>
              <c:numCache>
                <c:formatCode>General</c:formatCode>
                <c:ptCount val="5"/>
                <c:pt idx="0">
                  <c:v>1621.17</c:v>
                </c:pt>
                <c:pt idx="1">
                  <c:v>1466.59</c:v>
                </c:pt>
                <c:pt idx="2">
                  <c:v>1594.59</c:v>
                </c:pt>
                <c:pt idx="3">
                  <c:v>1498.59</c:v>
                </c:pt>
                <c:pt idx="4">
                  <c:v>11267.08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49</a:t>
                    </a:r>
                  </a:p>
                  <a:p>
                    <a:r>
                      <a:t>1213.65</a:t>
                    </a:r>
                  </a:p>
                </c:rich>
              </c:tx>
              <c:dLblPos val="l"/>
              <c:showLegendKey val="0"/>
              <c:showVal val="1"/>
              <c:showCatName val="0"/>
              <c:showSerName val="0"/>
              <c:showPercent val="0"/>
              <c:showBubbleSize val="0"/>
            </c:dLbl>
            <c:dLbl>
              <c:idx val="1"/>
              <c:tx>
                <c:rich>
                  <a:bodyPr/>
                  <a:lstStyle/>
                  <a:p>
                    <a:r>
                      <a:t>IX 94</a:t>
                    </a:r>
                  </a:p>
                  <a:p>
                    <a:r>
                      <a:t>1359.64</a:t>
                    </a:r>
                  </a:p>
                </c:rich>
              </c:tx>
              <c:dLblPos val="l"/>
              <c:showLegendKey val="0"/>
              <c:showVal val="1"/>
              <c:showCatName val="0"/>
              <c:showSerName val="0"/>
              <c:showPercent val="0"/>
              <c:showBubbleSize val="0"/>
            </c:dLbl>
            <c:dLbl>
              <c:idx val="2"/>
              <c:tx>
                <c:rich>
                  <a:bodyPr/>
                  <a:lstStyle/>
                  <a:p>
                    <a:r>
                      <a:t>IX 100</a:t>
                    </a:r>
                  </a:p>
                  <a:p>
                    <a:r>
                      <a:t>1518.55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75</a:t>
                    </a:r>
                  </a:p>
                  <a:p>
                    <a:r>
                      <a:t>6465.0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94</c:v>
                </c:pt>
                <c:pt idx="2">
                  <c:v>IX 100</c:v>
                </c:pt>
                <c:pt idx="3">
                  <c:v/>
                </c:pt>
                <c:pt idx="4">
                  <c:v>IX 75</c:v>
                </c:pt>
              </c:strCache>
            </c:strRef>
          </c:cat>
          <c:val>
            <c:numRef>
              <c:f>Sheet1!$C$2:$C$6</c:f>
              <c:numCache>
                <c:formatCode>General</c:formatCode>
                <c:ptCount val="5"/>
                <c:pt idx="0">
                  <c:v>1213.65</c:v>
                </c:pt>
                <c:pt idx="1">
                  <c:v>1359.64</c:v>
                </c:pt>
                <c:pt idx="2">
                  <c:v>1518.55</c:v>
                </c:pt>
                <c:pt idx="4">
                  <c:v>6465.0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94</c:v>
                </c:pt>
                <c:pt idx="2">
                  <c:v>IX 100</c:v>
                </c:pt>
                <c:pt idx="3">
                  <c:v/>
                </c:pt>
                <c:pt idx="4">
                  <c:v>IX 75</c:v>
                </c:pt>
              </c:strCache>
            </c:strRef>
          </c:cat>
          <c:val>
            <c:numRef>
              <c:f>Sheet1!$D$2:$D$6</c:f>
              <c:numCache>
                <c:formatCode>General</c:formatCode>
                <c:ptCount val="5"/>
                <c:pt idx="0">
                  <c:v>2481.22</c:v>
                </c:pt>
                <c:pt idx="1">
                  <c:v>1444.84</c:v>
                </c:pt>
                <c:pt idx="2">
                  <c:v>1701.11</c:v>
                </c:pt>
                <c:pt idx="3">
                  <c:v>1440.73</c:v>
                </c:pt>
                <c:pt idx="4">
                  <c:v>8573.45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94</c:v>
                </c:pt>
                <c:pt idx="2">
                  <c:v>IX 100</c:v>
                </c:pt>
                <c:pt idx="3">
                  <c:v/>
                </c:pt>
                <c:pt idx="4">
                  <c:v>IX 75</c:v>
                </c:pt>
              </c:strCache>
            </c:strRef>
          </c:cat>
          <c:val>
            <c:numRef>
              <c:f>Sheet1!$E$2:$E$6</c:f>
              <c:numCache>
                <c:formatCode>General</c:formatCode>
                <c:ptCount val="5"/>
                <c:pt idx="0">
                  <c:v>6369.6</c:v>
                </c:pt>
                <c:pt idx="1">
                  <c:v>7443.38</c:v>
                </c:pt>
                <c:pt idx="3">
                  <c:v>46864.0</c:v>
                </c:pt>
                <c:pt idx="4">
                  <c:v>38228.5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49</c:v>
                </c:pt>
                <c:pt idx="1">
                  <c:v>IX 94</c:v>
                </c:pt>
                <c:pt idx="2">
                  <c:v>IX 100</c:v>
                </c:pt>
                <c:pt idx="3">
                  <c:v/>
                </c:pt>
                <c:pt idx="4">
                  <c:v>IX 75</c:v>
                </c:pt>
              </c:strCache>
            </c:strRef>
          </c:cat>
          <c:val>
            <c:numRef>
              <c:f>Sheet1!$F$2:$F$6</c:f>
              <c:numCache>
                <c:formatCode>General</c:formatCode>
                <c:ptCount val="5"/>
                <c:pt idx="0">
                  <c:v>17252.6</c:v>
                </c:pt>
                <c:pt idx="2">
                  <c:v>9272.55</c:v>
                </c:pt>
                <c:pt idx="3">
                  <c:v>2636.58</c:v>
                </c:pt>
                <c:pt idx="4">
                  <c:v>69557.86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9558.357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IX 100</c:v>
                </c:pt>
              </c:strCache>
            </c:strRef>
          </c:cat>
          <c:val>
            <c:numRef>
              <c:f>Sheet1!$B$2:$B$5</c:f>
              <c:numCache>
                <c:formatCode>General</c:formatCode>
                <c:ptCount val="4"/>
                <c:pt idx="1">
                  <c:v>1034.43</c:v>
                </c:pt>
                <c:pt idx="2">
                  <c:v>1548.06</c:v>
                </c:pt>
                <c:pt idx="3">
                  <c:v>5750.0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1632.0</a:t>
                    </a:r>
                  </a:p>
                </c:rich>
              </c:tx>
              <c:dLblPos val="l"/>
              <c:showLegendKey val="0"/>
              <c:showVal val="1"/>
              <c:showCatName val="0"/>
              <c:showSerName val="0"/>
              <c:showPercent val="0"/>
              <c:showBubbleSize val="0"/>
            </c:dLbl>
            <c:dLbl>
              <c:idx val="2"/>
              <c:tx>
                <c:rich>
                  <a:bodyPr/>
                  <a:lstStyle/>
                  <a:p>
                    <a:r>
                      <a:t>IX 100</a:t>
                    </a:r>
                  </a:p>
                  <a:p>
                    <a:r>
                      <a:t>1177.13</a:t>
                    </a:r>
                  </a:p>
                </c:rich>
              </c:tx>
              <c:dLblPos val="l"/>
              <c:showLegendKey val="0"/>
              <c:showVal val="1"/>
              <c:showCatName val="0"/>
              <c:showSerName val="0"/>
              <c:showPercent val="0"/>
              <c:showBubbleSize val="0"/>
            </c:dLbl>
            <c:dLbl>
              <c:idx val="3"/>
              <c:tx>
                <c:rich>
                  <a:bodyPr/>
                  <a:lstStyle/>
                  <a:p>
                    <a:r>
                      <a:t>IX 100</a:t>
                    </a:r>
                  </a:p>
                  <a:p>
                    <a:r>
                      <a:t>5750.0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IX 100</c:v>
                </c:pt>
              </c:strCache>
            </c:strRef>
          </c:cat>
          <c:val>
            <c:numRef>
              <c:f>Sheet1!$C$2:$C$5</c:f>
              <c:numCache>
                <c:formatCode>General</c:formatCode>
                <c:ptCount val="4"/>
                <c:pt idx="1">
                  <c:v>1632.0</c:v>
                </c:pt>
                <c:pt idx="2">
                  <c:v>1177.13</c:v>
                </c:pt>
                <c:pt idx="3">
                  <c:v>5750.0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75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56</c:v>
                </c:pt>
                <c:pt idx="3">
                  <c:v>IX 197</c:v>
                </c:pt>
              </c:strCache>
            </c:strRef>
          </c:cat>
          <c:val>
            <c:numRef>
              <c:f>Sheet1!$B$2:$B$5</c:f>
              <c:numCache>
                <c:formatCode>General</c:formatCode>
                <c:ptCount val="4"/>
                <c:pt idx="0">
                  <c:v>796.33</c:v>
                </c:pt>
                <c:pt idx="1">
                  <c:v>1710.16</c:v>
                </c:pt>
                <c:pt idx="2">
                  <c:v>1344.57</c:v>
                </c:pt>
                <c:pt idx="3">
                  <c:v>1755.73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1158.56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56</a:t>
                    </a:r>
                  </a:p>
                  <a:p>
                    <a:r>
                      <a:t>756.28</a:t>
                    </a:r>
                  </a:p>
                </c:rich>
              </c:tx>
              <c:dLblPos val="l"/>
              <c:showLegendKey val="0"/>
              <c:showVal val="1"/>
              <c:showCatName val="0"/>
              <c:showSerName val="0"/>
              <c:showPercent val="0"/>
              <c:showBubbleSize val="0"/>
            </c:dLbl>
            <c:dLbl>
              <c:idx val="3"/>
              <c:tx>
                <c:rich>
                  <a:bodyPr/>
                  <a:lstStyle/>
                  <a:p>
                    <a:r>
                      <a:t>IX 197</a:t>
                    </a:r>
                  </a:p>
                  <a:p>
                    <a:r>
                      <a:t>3427.5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56</c:v>
                </c:pt>
                <c:pt idx="3">
                  <c:v>IX 197</c:v>
                </c:pt>
              </c:strCache>
            </c:strRef>
          </c:cat>
          <c:val>
            <c:numRef>
              <c:f>Sheet1!$C$2:$C$5</c:f>
              <c:numCache>
                <c:formatCode>General</c:formatCode>
                <c:ptCount val="4"/>
                <c:pt idx="0">
                  <c:v>1158.56</c:v>
                </c:pt>
                <c:pt idx="2">
                  <c:v>756.28</c:v>
                </c:pt>
                <c:pt idx="3">
                  <c:v>3427.5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56</c:v>
                </c:pt>
                <c:pt idx="3">
                  <c:v>IX 197</c:v>
                </c:pt>
              </c:strCache>
            </c:strRef>
          </c:cat>
          <c:val>
            <c:numRef>
              <c:f>Sheet1!$D$2:$D$5</c:f>
              <c:numCache>
                <c:formatCode>General</c:formatCode>
                <c:ptCount val="4"/>
                <c:pt idx="1">
                  <c:v>1710.16</c:v>
                </c:pt>
                <c:pt idx="2">
                  <c:v>1342.19</c:v>
                </c:pt>
                <c:pt idx="3">
                  <c:v>1741.16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Australian Gold</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56</c:v>
                </c:pt>
                <c:pt idx="3">
                  <c:v>IX 197</c:v>
                </c:pt>
              </c:strCache>
            </c:strRef>
          </c:cat>
          <c:val>
            <c:numRef>
              <c:f>Sheet1!$E$2:$E$5</c:f>
              <c:numCache>
                <c:formatCode>General</c:formatCode>
                <c:ptCount val="4"/>
                <c:pt idx="2">
                  <c:v>1568.46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IX 56</c:v>
                </c:pt>
                <c:pt idx="3">
                  <c:v>IX 197</c:v>
                </c:pt>
              </c:strCache>
            </c:strRef>
          </c:cat>
          <c:val>
            <c:numRef>
              <c:f>Sheet1!$F$2:$F$5</c:f>
              <c:numCache>
                <c:formatCode>General</c:formatCode>
                <c:ptCount val="4"/>
                <c:pt idx="2">
                  <c:v>2037.12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28.0"/>
          <c:min val="755.77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63</c:v>
                </c:pt>
              </c:strCache>
            </c:strRef>
          </c:cat>
          <c:val>
            <c:numRef>
              <c:f>Sheet1!$B$2:$B$6</c:f>
              <c:numCache>
                <c:formatCode>General</c:formatCode>
                <c:ptCount val="5"/>
                <c:pt idx="0">
                  <c:v>1871.51</c:v>
                </c:pt>
                <c:pt idx="1">
                  <c:v>1529.41</c:v>
                </c:pt>
                <c:pt idx="2">
                  <c:v>1951.9</c:v>
                </c:pt>
                <c:pt idx="3">
                  <c:v>1643.63</c:v>
                </c:pt>
                <c:pt idx="4">
                  <c:v>12696.84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1228.36</a:t>
                    </a:r>
                  </a:p>
                </c:rich>
              </c:tx>
              <c:dLblPos val="l"/>
              <c:showLegendKey val="0"/>
              <c:showVal val="1"/>
              <c:showCatName val="0"/>
              <c:showSerName val="0"/>
              <c:showPercent val="0"/>
              <c:showBubbleSize val="0"/>
            </c:dLbl>
            <c:dLbl>
              <c:idx val="1"/>
              <c:tx>
                <c:rich>
                  <a:bodyPr/>
                  <a:lstStyle/>
                  <a:p>
                    <a:r>
                      <a:t>IX 100</a:t>
                    </a:r>
                  </a:p>
                  <a:p>
                    <a:r>
                      <a:t>1389.02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1491.17</a:t>
                    </a:r>
                  </a:p>
                </c:rich>
              </c:tx>
              <c:dLblPos val="l"/>
              <c:showLegendKey val="0"/>
              <c:showVal val="1"/>
              <c:showCatName val="0"/>
              <c:showSerName val="0"/>
              <c:showPercent val="0"/>
              <c:showBubbleSize val="0"/>
            </c:dLbl>
            <c:dLbl>
              <c:idx val="4"/>
              <c:tx>
                <c:rich>
                  <a:bodyPr/>
                  <a:lstStyle/>
                  <a:p>
                    <a:r>
                      <a:t>IX 63</a:t>
                    </a:r>
                  </a:p>
                  <a:p>
                    <a:r>
                      <a:t>5550.15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63</c:v>
                </c:pt>
              </c:strCache>
            </c:strRef>
          </c:cat>
          <c:val>
            <c:numRef>
              <c:f>Sheet1!$C$2:$C$6</c:f>
              <c:numCache>
                <c:formatCode>General</c:formatCode>
                <c:ptCount val="5"/>
                <c:pt idx="0">
                  <c:v>1228.36</c:v>
                </c:pt>
                <c:pt idx="1">
                  <c:v>1389.02</c:v>
                </c:pt>
                <c:pt idx="3">
                  <c:v>1491.17</c:v>
                </c:pt>
                <c:pt idx="4">
                  <c:v>5550.15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63</c:v>
                </c:pt>
              </c:strCache>
            </c:strRef>
          </c:cat>
          <c:val>
            <c:numRef>
              <c:f>Sheet1!$D$2:$D$6</c:f>
              <c:numCache>
                <c:formatCode>General</c:formatCode>
                <c:ptCount val="5"/>
                <c:pt idx="0">
                  <c:v>2785.79</c:v>
                </c:pt>
                <c:pt idx="1">
                  <c:v>1488.97</c:v>
                </c:pt>
                <c:pt idx="2">
                  <c:v>1698.85</c:v>
                </c:pt>
                <c:pt idx="3">
                  <c:v>1729.9</c:v>
                </c:pt>
                <c:pt idx="4">
                  <c:v>8779.02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63</c:v>
                </c:pt>
              </c:strCache>
            </c:strRef>
          </c:cat>
          <c:val>
            <c:numRef>
              <c:f>Sheet1!$E$2:$E$6</c:f>
              <c:numCache>
                <c:formatCode>General</c:formatCode>
                <c:ptCount val="5"/>
                <c:pt idx="0">
                  <c:v>13052.06</c:v>
                </c:pt>
                <c:pt idx="1">
                  <c:v>24205.08</c:v>
                </c:pt>
                <c:pt idx="2">
                  <c:v>2597.86</c:v>
                </c:pt>
                <c:pt idx="3">
                  <c:v>6109.97</c:v>
                </c:pt>
                <c:pt idx="4">
                  <c:v>14498.3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
                </c:pt>
                <c:pt idx="3">
                  <c:v>IX 100</c:v>
                </c:pt>
                <c:pt idx="4">
                  <c:v>IX 63</c:v>
                </c:pt>
              </c:strCache>
            </c:strRef>
          </c:cat>
          <c:val>
            <c:numRef>
              <c:f>Sheet1!$F$2:$F$6</c:f>
              <c:numCache>
                <c:formatCode>General</c:formatCode>
                <c:ptCount val="5"/>
                <c:pt idx="0">
                  <c:v>7054.96</c:v>
                </c:pt>
                <c:pt idx="1">
                  <c:v>7453.1</c:v>
                </c:pt>
                <c:pt idx="2">
                  <c:v>12217.13</c:v>
                </c:pt>
                <c:pt idx="3">
                  <c:v>12790.25</c:v>
                </c:pt>
                <c:pt idx="4">
                  <c:v>12908.25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05.5833"/>
          <c:min val="1227.86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Sheet1!$B$2:$B$5</c:f>
              <c:numCache>
                <c:formatCode>General</c:formatCode>
                <c:ptCount val="4"/>
                <c:pt idx="0">
                  <c:v>13022.5</c:v>
                </c:pt>
                <c:pt idx="1">
                  <c:v>1544.52</c:v>
                </c:pt>
                <c:pt idx="2">
                  <c:v>26995.5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1047.8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Sheet1!$C$2:$C$5</c:f>
              <c:numCache>
                <c:formatCode>General</c:formatCode>
                <c:ptCount val="4"/>
                <c:pt idx="1">
                  <c:v>1047.8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Sheet1!$D$2:$D$5</c:f>
              <c:numCache>
                <c:formatCode>General</c:formatCode>
                <c:ptCount val="4"/>
                <c:pt idx="0">
                  <c:v>13022.5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Sheet1!$E$2:$E$5</c:f>
              <c:numCache>
                <c:formatCode>General</c:formatCode>
                <c:ptCount val="4"/>
                <c:pt idx="2">
                  <c:v>26995.5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347</c:v>
                </c:pt>
                <c:pt idx="4">
                  <c:v/>
                </c:pt>
              </c:strCache>
            </c:strRef>
          </c:cat>
          <c:val>
            <c:numRef>
              <c:f>Sheet1!$B$2:$B$6</c:f>
              <c:numCache>
                <c:formatCode>General</c:formatCode>
                <c:ptCount val="5"/>
                <c:pt idx="0">
                  <c:v>755.89</c:v>
                </c:pt>
                <c:pt idx="1">
                  <c:v>1504.7</c:v>
                </c:pt>
                <c:pt idx="2">
                  <c:v>1923.53</c:v>
                </c:pt>
                <c:pt idx="3">
                  <c:v>1818.03</c:v>
                </c:pt>
                <c:pt idx="4">
                  <c:v>71694.0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1393.43</a:t>
                    </a:r>
                  </a:p>
                </c:rich>
              </c:tx>
              <c:dLblPos val="l"/>
              <c:showLegendKey val="0"/>
              <c:showVal val="1"/>
              <c:showCatName val="0"/>
              <c:showSerName val="0"/>
              <c:showPercent val="0"/>
              <c:showBubbleSize val="0"/>
            </c:dLbl>
            <c:dLbl>
              <c:idx val="1"/>
              <c:tx>
                <c:rich>
                  <a:bodyPr/>
                  <a:lstStyle/>
                  <a:p>
                    <a:r>
                      <a:t>IX 56</a:t>
                    </a:r>
                  </a:p>
                  <a:p>
                    <a:r>
                      <a:t>824.05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347</a:t>
                    </a:r>
                  </a:p>
                  <a:p>
                    <a:r>
                      <a:t>6196.8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347</c:v>
                </c:pt>
                <c:pt idx="4">
                  <c:v/>
                </c:pt>
              </c:strCache>
            </c:strRef>
          </c:cat>
          <c:val>
            <c:numRef>
              <c:f>Sheet1!$C$2:$C$6</c:f>
              <c:numCache>
                <c:formatCode>General</c:formatCode>
                <c:ptCount val="5"/>
                <c:pt idx="0">
                  <c:v>1393.43</c:v>
                </c:pt>
                <c:pt idx="1">
                  <c:v>824.05</c:v>
                </c:pt>
                <c:pt idx="3">
                  <c:v>6196.8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347</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347</c:v>
                </c:pt>
                <c:pt idx="4">
                  <c:v/>
                </c:pt>
              </c:strCache>
            </c:strRef>
          </c:cat>
          <c:val>
            <c:numRef>
              <c:f>Sheet1!$E$2:$E$6</c:f>
              <c:numCache>
                <c:formatCode>General</c:formatCode>
                <c:ptCount val="5"/>
                <c:pt idx="1">
                  <c:v>1463.17</c:v>
                </c:pt>
                <c:pt idx="2">
                  <c:v>1922.06</c:v>
                </c:pt>
                <c:pt idx="3">
                  <c:v>1786.06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56</c:v>
                </c:pt>
                <c:pt idx="2">
                  <c:v/>
                </c:pt>
                <c:pt idx="3">
                  <c:v>IX 347</c:v>
                </c:pt>
                <c:pt idx="4">
                  <c:v/>
                </c:pt>
              </c:strCache>
            </c:strRef>
          </c:cat>
          <c:val>
            <c:numRef>
              <c:f>Sheet1!$F$2:$F$6</c:f>
              <c:numCache>
                <c:formatCode>General</c:formatCode>
                <c:ptCount val="5"/>
                <c:pt idx="1">
                  <c:v>3206.3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1694.5"/>
          <c:min val="755.38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55</c:v>
                </c:pt>
              </c:strCache>
            </c:strRef>
          </c:cat>
          <c:val>
            <c:numRef>
              <c:f>Sheet1!$B$2:$B$6</c:f>
              <c:numCache>
                <c:formatCode>General</c:formatCode>
                <c:ptCount val="5"/>
                <c:pt idx="0">
                  <c:v>1865.2</c:v>
                </c:pt>
                <c:pt idx="1">
                  <c:v>1528.34</c:v>
                </c:pt>
                <c:pt idx="2">
                  <c:v>1673.48</c:v>
                </c:pt>
                <c:pt idx="3">
                  <c:v>2099.47</c:v>
                </c:pt>
                <c:pt idx="4">
                  <c:v>12876.22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1233.65</a:t>
                    </a:r>
                  </a:p>
                </c:rich>
              </c:tx>
              <c:dLblPos val="l"/>
              <c:showLegendKey val="0"/>
              <c:showVal val="1"/>
              <c:showCatName val="0"/>
              <c:showSerName val="0"/>
              <c:showPercent val="0"/>
              <c:showBubbleSize val="0"/>
            </c:dLbl>
            <c:dLbl>
              <c:idx val="1"/>
              <c:tx>
                <c:rich>
                  <a:bodyPr/>
                  <a:lstStyle/>
                  <a:p>
                    <a:r>
                      <a:t>IX 100</a:t>
                    </a:r>
                  </a:p>
                  <a:p>
                    <a:r>
                      <a:t>1398.32</a:t>
                    </a:r>
                  </a:p>
                </c:rich>
              </c:tx>
              <c:dLblPos val="l"/>
              <c:showLegendKey val="0"/>
              <c:showVal val="1"/>
              <c:showCatName val="0"/>
              <c:showSerName val="0"/>
              <c:showPercent val="0"/>
              <c:showBubbleSize val="0"/>
            </c:dLbl>
            <c:dLbl>
              <c:idx val="2"/>
              <c:tx>
                <c:rich>
                  <a:bodyPr/>
                  <a:lstStyle/>
                  <a:p>
                    <a:r>
                      <a:t>IX 100</a:t>
                    </a:r>
                  </a:p>
                  <a:p>
                    <a:r>
                      <a:t>1600.93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55</a:t>
                    </a:r>
                  </a:p>
                  <a:p>
                    <a:r>
                      <a:t>6933.77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55</c:v>
                </c:pt>
              </c:strCache>
            </c:strRef>
          </c:cat>
          <c:val>
            <c:numRef>
              <c:f>Sheet1!$C$2:$C$6</c:f>
              <c:numCache>
                <c:formatCode>General</c:formatCode>
                <c:ptCount val="5"/>
                <c:pt idx="0">
                  <c:v>1233.65</c:v>
                </c:pt>
                <c:pt idx="1">
                  <c:v>1398.32</c:v>
                </c:pt>
                <c:pt idx="2">
                  <c:v>1600.93</c:v>
                </c:pt>
                <c:pt idx="4">
                  <c:v>6933.77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55</c:v>
                </c:pt>
              </c:strCache>
            </c:strRef>
          </c:cat>
          <c:val>
            <c:numRef>
              <c:f>Sheet1!$D$2:$D$6</c:f>
              <c:numCache>
                <c:formatCode>General</c:formatCode>
                <c:ptCount val="5"/>
                <c:pt idx="0">
                  <c:v>2820.4</c:v>
                </c:pt>
                <c:pt idx="1">
                  <c:v>1496.78</c:v>
                </c:pt>
                <c:pt idx="2">
                  <c:v>1732.09</c:v>
                </c:pt>
                <c:pt idx="3">
                  <c:v>1756.18</c:v>
                </c:pt>
                <c:pt idx="4">
                  <c:v>8508.63</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55</c:v>
                </c:pt>
              </c:strCache>
            </c:strRef>
          </c:cat>
          <c:val>
            <c:numRef>
              <c:f>Sheet1!$E$2:$E$6</c:f>
              <c:numCache>
                <c:formatCode>General</c:formatCode>
                <c:ptCount val="5"/>
                <c:pt idx="0">
                  <c:v>13437.75</c:v>
                </c:pt>
                <c:pt idx="1">
                  <c:v>97010.0</c:v>
                </c:pt>
                <c:pt idx="2">
                  <c:v>5919.07</c:v>
                </c:pt>
                <c:pt idx="3">
                  <c:v>2649.94</c:v>
                </c:pt>
                <c:pt idx="4">
                  <c:v>15100.41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100</c:v>
                </c:pt>
                <c:pt idx="2">
                  <c:v>IX 100</c:v>
                </c:pt>
                <c:pt idx="3">
                  <c:v/>
                </c:pt>
                <c:pt idx="4">
                  <c:v>IX 55</c:v>
                </c:pt>
              </c:strCache>
            </c:strRef>
          </c:cat>
          <c:val>
            <c:numRef>
              <c:f>Sheet1!$F$2:$F$6</c:f>
              <c:numCache>
                <c:formatCode>General</c:formatCode>
                <c:ptCount val="5"/>
                <c:pt idx="0">
                  <c:v>7293.64</c:v>
                </c:pt>
                <c:pt idx="1">
                  <c:v>7451.63</c:v>
                </c:pt>
                <c:pt idx="2">
                  <c:v>5794.33</c:v>
                </c:pt>
                <c:pt idx="3">
                  <c:v>10710.29</c:v>
                </c:pt>
                <c:pt idx="4">
                  <c:v>12586.05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010.5"/>
          <c:min val="1233.15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100</c:v>
                </c:pt>
              </c:strCache>
            </c:strRef>
          </c:cat>
          <c:val>
            <c:numRef>
              <c:f>Sheet1!$B$2:$B$5</c:f>
              <c:numCache>
                <c:formatCode>General</c:formatCode>
                <c:ptCount val="4"/>
                <c:pt idx="0">
                  <c:v>17579.15</c:v>
                </c:pt>
                <c:pt idx="1">
                  <c:v>1506.78</c:v>
                </c:pt>
                <c:pt idx="2">
                  <c:v>23757.5</c:v>
                </c:pt>
                <c:pt idx="3">
                  <c:v>2250.0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1099.43</a:t>
                    </a:r>
                  </a:p>
                </c:rich>
              </c:tx>
              <c:dLblPos val="l"/>
              <c:showLegendKey val="0"/>
              <c:showVal val="1"/>
              <c:showCatName val="0"/>
              <c:showSerName val="0"/>
              <c:showPercent val="0"/>
              <c:showBubbleSize val="0"/>
            </c:dLbl>
            <c:dLbl>
              <c:idx val="2"/>
              <c:tx>
                <c:rich>
                  <a:bodyPr/>
                  <a:lstStyle/>
                  <a:p>
                    <a:r>
                      <a:t>IX 0</a:t>
                    </a:r>
                  </a:p>
                  <a:p>
                    <a:r>
                      <a:t>None</a:t>
                    </a:r>
                  </a:p>
                </c:rich>
              </c:tx>
              <c:dLblPos val="l"/>
              <c:showLegendKey val="0"/>
              <c:showVal val="1"/>
              <c:showCatName val="0"/>
              <c:showSerName val="0"/>
              <c:showPercent val="0"/>
              <c:showBubbleSize val="0"/>
            </c:dLbl>
            <c:dLbl>
              <c:idx val="3"/>
              <c:tx>
                <c:rich>
                  <a:bodyPr/>
                  <a:lstStyle/>
                  <a:p>
                    <a:r>
                      <a:t>IX 100</a:t>
                    </a:r>
                  </a:p>
                  <a:p>
                    <a:r>
                      <a:t>2250.0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100</c:v>
                </c:pt>
              </c:strCache>
            </c:strRef>
          </c:cat>
          <c:val>
            <c:numRef>
              <c:f>Sheet1!$C$2:$C$5</c:f>
              <c:numCache>
                <c:formatCode>General</c:formatCode>
                <c:ptCount val="4"/>
                <c:pt idx="1">
                  <c:v>1099.43</c:v>
                </c:pt>
                <c:pt idx="3">
                  <c:v>2250.0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100</c:v>
                </c:pt>
              </c:strCache>
            </c:strRef>
          </c:cat>
          <c:val>
            <c:numRef>
              <c:f>Sheet1!$D$2:$D$5</c:f>
              <c:numCache>
                <c:formatCode>General</c:formatCode>
                <c:ptCount val="4"/>
                <c:pt idx="0">
                  <c:v>17579.15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100</c:v>
                </c:pt>
              </c:strCache>
            </c:strRef>
          </c:cat>
          <c:val>
            <c:numRef>
              <c:f>Sheet1!$E$2:$E$5</c:f>
              <c:numCache>
                <c:formatCode>General</c:formatCode>
                <c:ptCount val="4"/>
                <c:pt idx="2">
                  <c:v>23583.33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758.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Sheet1!$B$2:$B$5</c:f>
              <c:numCache>
                <c:formatCode>General</c:formatCode>
                <c:ptCount val="4"/>
                <c:pt idx="0">
                  <c:v>1785.28</c:v>
                </c:pt>
                <c:pt idx="1">
                  <c:v>1188.18</c:v>
                </c:pt>
                <c:pt idx="2">
                  <c:v>586.02</c:v>
                </c:pt>
                <c:pt idx="3">
                  <c:v>7571.42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1408.65</a:t>
                    </a:r>
                  </a:p>
                </c:rich>
              </c:tx>
              <c:dLblPos val="l"/>
              <c:showLegendKey val="0"/>
              <c:showVal val="1"/>
              <c:showCatName val="0"/>
              <c:showSerName val="0"/>
              <c:showPercent val="0"/>
              <c:showBubbleSize val="0"/>
            </c:dLbl>
            <c:dLbl>
              <c:idx val="1"/>
              <c:tx>
                <c:rich>
                  <a:bodyPr/>
                  <a:lstStyle/>
                  <a:p>
                    <a:r>
                      <a:t>IX 100</a:t>
                    </a:r>
                  </a:p>
                  <a:p>
                    <a:r>
                      <a:t>1180.1</a:t>
                    </a:r>
                  </a:p>
                </c:rich>
              </c:tx>
              <c:dLblPos val="l"/>
              <c:showLegendKey val="0"/>
              <c:showVal val="1"/>
              <c:showCatName val="0"/>
              <c:showSerName val="0"/>
              <c:showPercent val="0"/>
              <c:showBubbleSize val="0"/>
            </c:dLbl>
            <c:dLbl>
              <c:idx val="2"/>
              <c:tx>
                <c:rich>
                  <a:bodyPr/>
                  <a:lstStyle/>
                  <a:p>
                    <a:r>
                      <a:t>IX 100</a:t>
                    </a:r>
                  </a:p>
                  <a:p>
                    <a:r>
                      <a:t>578.32</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Sheet1!$C$2:$C$5</c:f>
              <c:numCache>
                <c:formatCode>General</c:formatCode>
                <c:ptCount val="4"/>
                <c:pt idx="0">
                  <c:v>1408.65</c:v>
                </c:pt>
                <c:pt idx="1">
                  <c:v>1180.1</c:v>
                </c:pt>
                <c:pt idx="2">
                  <c:v>578.32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Sheet1!$D$2:$D$5</c:f>
              <c:numCache>
                <c:formatCode>General</c:formatCode>
                <c:ptCount val="4"/>
                <c:pt idx="0">
                  <c:v>2037.97</c:v>
                </c:pt>
                <c:pt idx="1">
                  <c:v>1378.46</c:v>
                </c:pt>
                <c:pt idx="2">
                  <c:v>599.7</c:v>
                </c:pt>
                <c:pt idx="3">
                  <c:v>8526.18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Sheet1!$E$2:$E$5</c:f>
              <c:numCache>
                <c:formatCode>General</c:formatCode>
                <c:ptCount val="4"/>
                <c:pt idx="0">
                  <c:v>7702.2</c:v>
                </c:pt>
                <c:pt idx="1">
                  <c:v>9841.0</c:v>
                </c:pt>
                <c:pt idx="2">
                  <c:v>12975.0</c:v>
                </c:pt>
                <c:pt idx="3">
                  <c:v>8398.21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Sheet1!$F$2:$F$5</c:f>
              <c:numCache>
                <c:formatCode>General</c:formatCode>
                <c:ptCount val="4"/>
                <c:pt idx="0">
                  <c:v>7586.08</c:v>
                </c:pt>
                <c:pt idx="3">
                  <c:v>13619.28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619.778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60</c:v>
                </c:pt>
                <c:pt idx="2">
                  <c:v/>
                </c:pt>
                <c:pt idx="3">
                  <c:v>IX 0</c:v>
                </c:pt>
                <c:pt idx="4">
                  <c:v/>
                </c:pt>
              </c:strCache>
            </c:strRef>
          </c:cat>
          <c:val>
            <c:numRef>
              <c:f>Sheet1!$B$2:$B$6</c:f>
              <c:numCache>
                <c:formatCode>General</c:formatCode>
                <c:ptCount val="5"/>
                <c:pt idx="0">
                  <c:v>759.84</c:v>
                </c:pt>
                <c:pt idx="1">
                  <c:v>1539.74</c:v>
                </c:pt>
                <c:pt idx="2">
                  <c:v>1974.33</c:v>
                </c:pt>
                <c:pt idx="3">
                  <c:v>1822.29</c:v>
                </c:pt>
                <c:pt idx="4">
                  <c:v>80798.0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1449.41</a:t>
                    </a:r>
                  </a:p>
                </c:rich>
              </c:tx>
              <c:dLblPos val="l"/>
              <c:showLegendKey val="0"/>
              <c:showVal val="1"/>
              <c:showCatName val="0"/>
              <c:showSerName val="0"/>
              <c:showPercent val="0"/>
              <c:showBubbleSize val="0"/>
            </c:dLbl>
            <c:dLbl>
              <c:idx val="1"/>
              <c:tx>
                <c:rich>
                  <a:bodyPr/>
                  <a:lstStyle/>
                  <a:p>
                    <a:r>
                      <a:t>IX 60</a:t>
                    </a:r>
                  </a:p>
                  <a:p>
                    <a:r>
                      <a:t>881.98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60</c:v>
                </c:pt>
                <c:pt idx="2">
                  <c:v/>
                </c:pt>
                <c:pt idx="3">
                  <c:v>IX 0</c:v>
                </c:pt>
                <c:pt idx="4">
                  <c:v/>
                </c:pt>
              </c:strCache>
            </c:strRef>
          </c:cat>
          <c:val>
            <c:numRef>
              <c:f>Sheet1!$C$2:$C$6</c:f>
              <c:numCache>
                <c:formatCode>General</c:formatCode>
                <c:ptCount val="5"/>
                <c:pt idx="0">
                  <c:v>1449.41</c:v>
                </c:pt>
                <c:pt idx="1">
                  <c:v>881.98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Bioderma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60</c:v>
                </c:pt>
                <c:pt idx="2">
                  <c:v/>
                </c:pt>
                <c:pt idx="3">
                  <c:v>IX 0</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Beiersdorf</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60</c:v>
                </c:pt>
                <c:pt idx="2">
                  <c:v/>
                </c:pt>
                <c:pt idx="3">
                  <c:v>IX 0</c:v>
                </c:pt>
                <c:pt idx="4">
                  <c:v/>
                </c:pt>
              </c:strCache>
            </c:strRef>
          </c:cat>
          <c:val>
            <c:numRef>
              <c:f>Sheet1!$E$2:$E$6</c:f>
              <c:numCache>
                <c:formatCode>General</c:formatCode>
                <c:ptCount val="5"/>
                <c:pt idx="1">
                  <c:v>1467.71</c:v>
                </c:pt>
                <c:pt idx="2">
                  <c:v>1964.31</c:v>
                </c:pt>
                <c:pt idx="3">
                  <c:v>1796.47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60</c:v>
                </c:pt>
                <c:pt idx="2">
                  <c:v/>
                </c:pt>
                <c:pt idx="3">
                  <c:v>IX 0</c:v>
                </c:pt>
                <c:pt idx="4">
                  <c:v/>
                </c:pt>
              </c:strCache>
            </c:strRef>
          </c:cat>
          <c:val>
            <c:numRef>
              <c:f>Sheet1!$F$2:$F$6</c:f>
              <c:numCache>
                <c:formatCode>General</c:formatCode>
                <c:ptCount val="5"/>
                <c:pt idx="1">
                  <c:v>3881.12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0798.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96</c:v>
                </c:pt>
                <c:pt idx="2">
                  <c:v>IX 100</c:v>
                </c:pt>
                <c:pt idx="3">
                  <c:v/>
                </c:pt>
                <c:pt idx="4">
                  <c:v>IX 94</c:v>
                </c:pt>
              </c:strCache>
            </c:strRef>
          </c:cat>
          <c:val>
            <c:numRef>
              <c:f>Sheet1!$B$2:$B$6</c:f>
              <c:numCache>
                <c:formatCode>General</c:formatCode>
                <c:ptCount val="5"/>
                <c:pt idx="0">
                  <c:v>1877.33</c:v>
                </c:pt>
                <c:pt idx="1">
                  <c:v>1538.62</c:v>
                </c:pt>
                <c:pt idx="2">
                  <c:v>1644.41</c:v>
                </c:pt>
                <c:pt idx="3">
                  <c:v>1854.7</c:v>
                </c:pt>
                <c:pt idx="4">
                  <c:v>12970.32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41</a:t>
                    </a:r>
                  </a:p>
                  <a:p>
                    <a:r>
                      <a:t>1226.75</a:t>
                    </a:r>
                  </a:p>
                </c:rich>
              </c:tx>
              <c:dLblPos val="l"/>
              <c:showLegendKey val="0"/>
              <c:showVal val="1"/>
              <c:showCatName val="0"/>
              <c:showSerName val="0"/>
              <c:showPercent val="0"/>
              <c:showBubbleSize val="0"/>
            </c:dLbl>
            <c:dLbl>
              <c:idx val="1"/>
              <c:tx>
                <c:rich>
                  <a:bodyPr/>
                  <a:lstStyle/>
                  <a:p>
                    <a:r>
                      <a:t>IX 96</a:t>
                    </a:r>
                  </a:p>
                  <a:p>
                    <a:r>
                      <a:t>1420.1</a:t>
                    </a:r>
                  </a:p>
                </c:rich>
              </c:tx>
              <c:dLblPos val="l"/>
              <c:showLegendKey val="0"/>
              <c:showVal val="1"/>
              <c:showCatName val="0"/>
              <c:showSerName val="0"/>
              <c:showPercent val="0"/>
              <c:showBubbleSize val="0"/>
            </c:dLbl>
            <c:dLbl>
              <c:idx val="2"/>
              <c:tx>
                <c:rich>
                  <a:bodyPr/>
                  <a:lstStyle/>
                  <a:p>
                    <a:r>
                      <a:t>IX 100</a:t>
                    </a:r>
                  </a:p>
                  <a:p>
                    <a:r>
                      <a:t>1578.48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94</a:t>
                    </a:r>
                  </a:p>
                  <a:p>
                    <a:r>
                      <a:t>7506.56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96</c:v>
                </c:pt>
                <c:pt idx="2">
                  <c:v>IX 100</c:v>
                </c:pt>
                <c:pt idx="3">
                  <c:v/>
                </c:pt>
                <c:pt idx="4">
                  <c:v>IX 94</c:v>
                </c:pt>
              </c:strCache>
            </c:strRef>
          </c:cat>
          <c:val>
            <c:numRef>
              <c:f>Sheet1!$C$2:$C$6</c:f>
              <c:numCache>
                <c:formatCode>General</c:formatCode>
                <c:ptCount val="5"/>
                <c:pt idx="0">
                  <c:v>1226.75</c:v>
                </c:pt>
                <c:pt idx="1">
                  <c:v>1420.1</c:v>
                </c:pt>
                <c:pt idx="2">
                  <c:v>1578.48</c:v>
                </c:pt>
                <c:pt idx="4">
                  <c:v>7506.56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96</c:v>
                </c:pt>
                <c:pt idx="2">
                  <c:v>IX 100</c:v>
                </c:pt>
                <c:pt idx="3">
                  <c:v/>
                </c:pt>
                <c:pt idx="4">
                  <c:v>IX 94</c:v>
                </c:pt>
              </c:strCache>
            </c:strRef>
          </c:cat>
          <c:val>
            <c:numRef>
              <c:f>Sheet1!$D$2:$D$6</c:f>
              <c:numCache>
                <c:formatCode>General</c:formatCode>
                <c:ptCount val="5"/>
                <c:pt idx="0">
                  <c:v>2965.26</c:v>
                </c:pt>
                <c:pt idx="1">
                  <c:v>1485.7</c:v>
                </c:pt>
                <c:pt idx="2">
                  <c:v>1773.17</c:v>
                </c:pt>
                <c:pt idx="3">
                  <c:v>1655.91</c:v>
                </c:pt>
                <c:pt idx="4">
                  <c:v>7948.16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96</c:v>
                </c:pt>
                <c:pt idx="2">
                  <c:v>IX 100</c:v>
                </c:pt>
                <c:pt idx="3">
                  <c:v/>
                </c:pt>
                <c:pt idx="4">
                  <c:v>IX 94</c:v>
                </c:pt>
              </c:strCache>
            </c:strRef>
          </c:cat>
          <c:val>
            <c:numRef>
              <c:f>Sheet1!$E$2:$E$6</c:f>
              <c:numCache>
                <c:formatCode>General</c:formatCode>
                <c:ptCount val="5"/>
                <c:pt idx="0">
                  <c:v>6656.97</c:v>
                </c:pt>
                <c:pt idx="1">
                  <c:v>7101.24</c:v>
                </c:pt>
                <c:pt idx="3">
                  <c:v>11335.23</c:v>
                </c:pt>
                <c:pt idx="4">
                  <c:v>23059.37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96</c:v>
                </c:pt>
                <c:pt idx="2">
                  <c:v>IX 100</c:v>
                </c:pt>
                <c:pt idx="3">
                  <c:v/>
                </c:pt>
                <c:pt idx="4">
                  <c:v>IX 94</c:v>
                </c:pt>
              </c:strCache>
            </c:strRef>
          </c:cat>
          <c:val>
            <c:numRef>
              <c:f>Sheet1!$F$2:$F$6</c:f>
              <c:numCache>
                <c:formatCode>General</c:formatCode>
                <c:ptCount val="5"/>
                <c:pt idx="0">
                  <c:v>16069.33</c:v>
                </c:pt>
                <c:pt idx="2">
                  <c:v>6397.55</c:v>
                </c:pt>
                <c:pt idx="3">
                  <c:v>2579.04</c:v>
                </c:pt>
                <c:pt idx="4">
                  <c:v>23475.12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475.6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Sheet1!$B$2:$B$5</c:f>
              <c:numCache>
                <c:formatCode>General</c:formatCode>
                <c:ptCount val="4"/>
                <c:pt idx="0">
                  <c:v>1313.01</c:v>
                </c:pt>
                <c:pt idx="3">
                  <c:v>2808.5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1575.5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2808.5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Sheet1!$C$2:$C$5</c:f>
              <c:numCache>
                <c:formatCode>General</c:formatCode>
                <c:ptCount val="4"/>
                <c:pt idx="0">
                  <c:v>1575.5</c:v>
                </c:pt>
                <c:pt idx="3">
                  <c:v>2808.5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L'Oreal</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Labs. Expanscience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Isdin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09.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61</c:v>
                </c:pt>
                <c:pt idx="1">
                  <c:v>IX 100</c:v>
                </c:pt>
                <c:pt idx="2">
                  <c:v/>
                </c:pt>
                <c:pt idx="3">
                  <c:v>IX 138</c:v>
                </c:pt>
                <c:pt idx="4">
                  <c:v/>
                </c:pt>
              </c:strCache>
            </c:strRef>
          </c:cat>
          <c:val>
            <c:numRef>
              <c:f>Sheet1!$B$2:$B$6</c:f>
              <c:numCache>
                <c:formatCode>General</c:formatCode>
                <c:ptCount val="5"/>
                <c:pt idx="0">
                  <c:v>1526.98</c:v>
                </c:pt>
                <c:pt idx="1">
                  <c:v>820.76</c:v>
                </c:pt>
                <c:pt idx="2">
                  <c:v>2024.2</c:v>
                </c:pt>
                <c:pt idx="3">
                  <c:v>1621.47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61</a:t>
                    </a:r>
                  </a:p>
                  <a:p>
                    <a:r>
                      <a:t>917.0</a:t>
                    </a:r>
                  </a:p>
                </c:rich>
              </c:tx>
              <c:dLblPos val="l"/>
              <c:showLegendKey val="0"/>
              <c:showVal val="1"/>
              <c:showCatName val="0"/>
              <c:showSerName val="0"/>
              <c:showPercent val="0"/>
              <c:showBubbleSize val="0"/>
            </c:dLbl>
            <c:dLbl>
              <c:idx val="1"/>
              <c:tx>
                <c:rich>
                  <a:bodyPr/>
                  <a:lstStyle/>
                  <a:p>
                    <a:r>
                      <a:t>IX 100</a:t>
                    </a:r>
                  </a:p>
                  <a:p>
                    <a:r>
                      <a:t>1413.62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138</a:t>
                    </a:r>
                  </a:p>
                  <a:p>
                    <a:r>
                      <a:t>2217.6</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61</c:v>
                </c:pt>
                <c:pt idx="1">
                  <c:v>IX 100</c:v>
                </c:pt>
                <c:pt idx="2">
                  <c:v/>
                </c:pt>
                <c:pt idx="3">
                  <c:v>IX 138</c:v>
                </c:pt>
                <c:pt idx="4">
                  <c:v/>
                </c:pt>
              </c:strCache>
            </c:strRef>
          </c:cat>
          <c:val>
            <c:numRef>
              <c:f>Sheet1!$C$2:$C$6</c:f>
              <c:numCache>
                <c:formatCode>General</c:formatCode>
                <c:ptCount val="5"/>
                <c:pt idx="0">
                  <c:v>917.0</c:v>
                </c:pt>
                <c:pt idx="1">
                  <c:v>1413.62</c:v>
                </c:pt>
                <c:pt idx="3">
                  <c:v>2217.6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61</c:v>
                </c:pt>
                <c:pt idx="1">
                  <c:v>IX 100</c:v>
                </c:pt>
                <c:pt idx="2">
                  <c:v/>
                </c:pt>
                <c:pt idx="3">
                  <c:v>IX 138</c:v>
                </c:pt>
                <c:pt idx="4">
                  <c:v/>
                </c:pt>
              </c:strCache>
            </c:strRef>
          </c:cat>
          <c:val>
            <c:numRef>
              <c:f>Sheet1!$D$2:$D$6</c:f>
              <c:numCache>
                <c:formatCode>General</c:formatCode>
                <c:ptCount val="5"/>
                <c:pt idx="0">
                  <c:v>1497.46</c:v>
                </c:pt>
                <c:pt idx="2">
                  <c:v>2024.2</c:v>
                </c:pt>
                <c:pt idx="3">
                  <c:v>1604.41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Pierre Fabre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61</c:v>
                </c:pt>
                <c:pt idx="1">
                  <c:v>IX 100</c:v>
                </c:pt>
                <c:pt idx="2">
                  <c:v/>
                </c:pt>
                <c:pt idx="3">
                  <c:v>IX 138</c:v>
                </c:pt>
                <c:pt idx="4">
                  <c:v/>
                </c:pt>
              </c:strCache>
            </c:strRef>
          </c:cat>
          <c:val>
            <c:numRef>
              <c:f>Sheet1!$E$2:$E$6</c:f>
              <c:numCache>
                <c:formatCode>General</c:formatCode>
                <c:ptCount val="5"/>
                <c:pt idx="0">
                  <c:v>3820.67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61</c:v>
                </c:pt>
                <c:pt idx="1">
                  <c:v>IX 100</c:v>
                </c:pt>
                <c:pt idx="2">
                  <c:v/>
                </c:pt>
                <c:pt idx="3">
                  <c:v>IX 138</c:v>
                </c:pt>
                <c:pt idx="4">
                  <c:v/>
                </c:pt>
              </c:strCache>
            </c:strRef>
          </c:cat>
          <c:val>
            <c:numRef>
              <c:f>Sheet1!$F$2:$F$6</c:f>
              <c:numCache>
                <c:formatCode>General</c:formatCode>
                <c:ptCount val="5"/>
                <c:pt idx="0">
                  <c:v>6170.5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171.0"/>
          <c:min val="820.26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94</c:v>
                </c:pt>
                <c:pt idx="3">
                  <c:v/>
                </c:pt>
                <c:pt idx="4">
                  <c:v/>
                </c:pt>
              </c:strCache>
            </c:strRef>
          </c:cat>
          <c:val>
            <c:numRef>
              <c:f>Sheet1!$B$2:$B$6</c:f>
              <c:numCache>
                <c:formatCode>General</c:formatCode>
                <c:ptCount val="5"/>
                <c:pt idx="0">
                  <c:v>1965.78</c:v>
                </c:pt>
                <c:pt idx="1">
                  <c:v>1527.12</c:v>
                </c:pt>
                <c:pt idx="2">
                  <c:v>1638.76</c:v>
                </c:pt>
                <c:pt idx="3">
                  <c:v>1967.5</c:v>
                </c:pt>
                <c:pt idx="4">
                  <c:v>12022.45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1270.75</a:t>
                    </a:r>
                  </a:p>
                </c:rich>
              </c:tx>
              <c:dLblPos val="l"/>
              <c:showLegendKey val="0"/>
              <c:showVal val="1"/>
              <c:showCatName val="0"/>
              <c:showSerName val="0"/>
              <c:showPercent val="0"/>
              <c:showBubbleSize val="0"/>
            </c:dLbl>
            <c:dLbl>
              <c:idx val="1"/>
              <c:tx>
                <c:rich>
                  <a:bodyPr/>
                  <a:lstStyle/>
                  <a:p>
                    <a:r>
                      <a:t>IX 100</a:t>
                    </a:r>
                  </a:p>
                  <a:p>
                    <a:r>
                      <a:t>1319.05</a:t>
                    </a:r>
                  </a:p>
                </c:rich>
              </c:tx>
              <c:dLblPos val="l"/>
              <c:showLegendKey val="0"/>
              <c:showVal val="1"/>
              <c:showCatName val="0"/>
              <c:showSerName val="0"/>
              <c:showPercent val="0"/>
              <c:showBubbleSize val="0"/>
            </c:dLbl>
            <c:dLbl>
              <c:idx val="2"/>
              <c:tx>
                <c:rich>
                  <a:bodyPr/>
                  <a:lstStyle/>
                  <a:p>
                    <a:r>
                      <a:t>IX 94</a:t>
                    </a:r>
                  </a:p>
                  <a:p>
                    <a:r>
                      <a:t>1593.7</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94</c:v>
                </c:pt>
                <c:pt idx="3">
                  <c:v/>
                </c:pt>
                <c:pt idx="4">
                  <c:v/>
                </c:pt>
              </c:strCache>
            </c:strRef>
          </c:cat>
          <c:val>
            <c:numRef>
              <c:f>Sheet1!$C$2:$C$6</c:f>
              <c:numCache>
                <c:formatCode>General</c:formatCode>
                <c:ptCount val="5"/>
                <c:pt idx="0">
                  <c:v>1270.75</c:v>
                </c:pt>
                <c:pt idx="1">
                  <c:v>1319.05</c:v>
                </c:pt>
                <c:pt idx="2">
                  <c:v>1593.7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94</c:v>
                </c:pt>
                <c:pt idx="3">
                  <c:v/>
                </c:pt>
                <c:pt idx="4">
                  <c:v/>
                </c:pt>
              </c:strCache>
            </c:strRef>
          </c:cat>
          <c:val>
            <c:numRef>
              <c:f>Sheet1!$D$2:$D$6</c:f>
              <c:numCache>
                <c:formatCode>General</c:formatCode>
                <c:ptCount val="5"/>
                <c:pt idx="0">
                  <c:v>2672.15</c:v>
                </c:pt>
                <c:pt idx="1">
                  <c:v>1461.2</c:v>
                </c:pt>
                <c:pt idx="2">
                  <c:v>1702.84</c:v>
                </c:pt>
                <c:pt idx="3">
                  <c:v>1466.12</c:v>
                </c:pt>
                <c:pt idx="4">
                  <c:v>7698.16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94</c:v>
                </c:pt>
                <c:pt idx="3">
                  <c:v/>
                </c:pt>
                <c:pt idx="4">
                  <c:v/>
                </c:pt>
              </c:strCache>
            </c:strRef>
          </c:cat>
          <c:val>
            <c:numRef>
              <c:f>Sheet1!$E$2:$E$6</c:f>
              <c:numCache>
                <c:formatCode>General</c:formatCode>
                <c:ptCount val="5"/>
                <c:pt idx="0">
                  <c:v>13002.19</c:v>
                </c:pt>
                <c:pt idx="1">
                  <c:v>18108.84</c:v>
                </c:pt>
                <c:pt idx="2">
                  <c:v>6237.94</c:v>
                </c:pt>
                <c:pt idx="3">
                  <c:v>2647.89</c:v>
                </c:pt>
                <c:pt idx="4">
                  <c:v>14100.89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94</c:v>
                </c:pt>
                <c:pt idx="3">
                  <c:v/>
                </c:pt>
                <c:pt idx="4">
                  <c:v/>
                </c:pt>
              </c:strCache>
            </c:strRef>
          </c:cat>
          <c:val>
            <c:numRef>
              <c:f>Sheet1!$F$2:$F$6</c:f>
              <c:numCache>
                <c:formatCode>General</c:formatCode>
                <c:ptCount val="5"/>
                <c:pt idx="0">
                  <c:v>5695.93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09.3375"/>
          <c:min val="1270.2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87</c:v>
                </c:pt>
                <c:pt idx="2">
                  <c:v>IX 86</c:v>
                </c:pt>
                <c:pt idx="3">
                  <c:v/>
                </c:pt>
                <c:pt idx="4">
                  <c:v>IX 44</c:v>
                </c:pt>
              </c:strCache>
            </c:strRef>
          </c:cat>
          <c:val>
            <c:numRef>
              <c:f>Sheet1!$B$2:$B$6</c:f>
              <c:numCache>
                <c:formatCode>General</c:formatCode>
                <c:ptCount val="5"/>
                <c:pt idx="0">
                  <c:v>1965.78</c:v>
                </c:pt>
                <c:pt idx="1">
                  <c:v>1527.12</c:v>
                </c:pt>
                <c:pt idx="2">
                  <c:v>1638.76</c:v>
                </c:pt>
                <c:pt idx="3">
                  <c:v>1967.5</c:v>
                </c:pt>
                <c:pt idx="4">
                  <c:v>12022.45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1176.75</a:t>
                    </a:r>
                  </a:p>
                </c:rich>
              </c:tx>
              <c:dLblPos val="l"/>
              <c:showLegendKey val="0"/>
              <c:showVal val="1"/>
              <c:showCatName val="0"/>
              <c:showSerName val="0"/>
              <c:showPercent val="0"/>
              <c:showBubbleSize val="0"/>
            </c:dLbl>
            <c:dLbl>
              <c:idx val="1"/>
              <c:tx>
                <c:rich>
                  <a:bodyPr/>
                  <a:lstStyle/>
                  <a:p>
                    <a:r>
                      <a:t>IX 87</a:t>
                    </a:r>
                  </a:p>
                  <a:p>
                    <a:r>
                      <a:t>1265.81</a:t>
                    </a:r>
                  </a:p>
                </c:rich>
              </c:tx>
              <c:dLblPos val="l"/>
              <c:showLegendKey val="0"/>
              <c:showVal val="1"/>
              <c:showCatName val="0"/>
              <c:showSerName val="0"/>
              <c:showPercent val="0"/>
              <c:showBubbleSize val="0"/>
            </c:dLbl>
            <c:dLbl>
              <c:idx val="2"/>
              <c:tx>
                <c:rich>
                  <a:bodyPr/>
                  <a:lstStyle/>
                  <a:p>
                    <a:r>
                      <a:t>IX 86</a:t>
                    </a:r>
                  </a:p>
                  <a:p>
                    <a:r>
                      <a:t>1462.67</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44</a:t>
                    </a:r>
                  </a:p>
                  <a:p>
                    <a:r>
                      <a:t>6153.66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87</c:v>
                </c:pt>
                <c:pt idx="2">
                  <c:v>IX 86</c:v>
                </c:pt>
                <c:pt idx="3">
                  <c:v/>
                </c:pt>
                <c:pt idx="4">
                  <c:v>IX 44</c:v>
                </c:pt>
              </c:strCache>
            </c:strRef>
          </c:cat>
          <c:val>
            <c:numRef>
              <c:f>Sheet1!$C$2:$C$6</c:f>
              <c:numCache>
                <c:formatCode>General</c:formatCode>
                <c:ptCount val="5"/>
                <c:pt idx="0">
                  <c:v>1176.75</c:v>
                </c:pt>
                <c:pt idx="1">
                  <c:v>1265.81</c:v>
                </c:pt>
                <c:pt idx="2">
                  <c:v>1462.67</c:v>
                </c:pt>
                <c:pt idx="4">
                  <c:v>6153.66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87</c:v>
                </c:pt>
                <c:pt idx="2">
                  <c:v>IX 86</c:v>
                </c:pt>
                <c:pt idx="3">
                  <c:v/>
                </c:pt>
                <c:pt idx="4">
                  <c:v>IX 44</c:v>
                </c:pt>
              </c:strCache>
            </c:strRef>
          </c:cat>
          <c:val>
            <c:numRef>
              <c:f>Sheet1!$D$2:$D$6</c:f>
              <c:numCache>
                <c:formatCode>General</c:formatCode>
                <c:ptCount val="5"/>
                <c:pt idx="0">
                  <c:v>2672.15</c:v>
                </c:pt>
                <c:pt idx="1">
                  <c:v>1461.2</c:v>
                </c:pt>
                <c:pt idx="2">
                  <c:v>1702.84</c:v>
                </c:pt>
                <c:pt idx="3">
                  <c:v>1466.12</c:v>
                </c:pt>
                <c:pt idx="4">
                  <c:v>7698.16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87</c:v>
                </c:pt>
                <c:pt idx="2">
                  <c:v>IX 86</c:v>
                </c:pt>
                <c:pt idx="3">
                  <c:v/>
                </c:pt>
                <c:pt idx="4">
                  <c:v>IX 44</c:v>
                </c:pt>
              </c:strCache>
            </c:strRef>
          </c:cat>
          <c:val>
            <c:numRef>
              <c:f>Sheet1!$E$2:$E$6</c:f>
              <c:numCache>
                <c:formatCode>General</c:formatCode>
                <c:ptCount val="5"/>
                <c:pt idx="0">
                  <c:v>13002.19</c:v>
                </c:pt>
                <c:pt idx="1">
                  <c:v>18108.84</c:v>
                </c:pt>
                <c:pt idx="2">
                  <c:v>6237.94</c:v>
                </c:pt>
                <c:pt idx="3">
                  <c:v>2647.89</c:v>
                </c:pt>
                <c:pt idx="4">
                  <c:v>14100.89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87</c:v>
                </c:pt>
                <c:pt idx="2">
                  <c:v>IX 86</c:v>
                </c:pt>
                <c:pt idx="3">
                  <c:v/>
                </c:pt>
                <c:pt idx="4">
                  <c:v>IX 44</c:v>
                </c:pt>
              </c:strCache>
            </c:strRef>
          </c:cat>
          <c:val>
            <c:numRef>
              <c:f>Sheet1!$F$2:$F$6</c:f>
              <c:numCache>
                <c:formatCode>General</c:formatCode>
                <c:ptCount val="5"/>
                <c:pt idx="0">
                  <c:v>5695.93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09.3375"/>
          <c:min val="1176.252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335</c:v>
                </c:pt>
                <c:pt idx="2">
                  <c:v/>
                </c:pt>
                <c:pt idx="3">
                  <c:v/>
                </c:pt>
                <c:pt idx="4">
                  <c:v/>
                </c:pt>
              </c:strCache>
            </c:strRef>
          </c:cat>
          <c:val>
            <c:numRef>
              <c:f>Sheet1!$B$2:$B$6</c:f>
              <c:numCache>
                <c:formatCode>General</c:formatCode>
                <c:ptCount val="5"/>
                <c:pt idx="0">
                  <c:v>1965.78</c:v>
                </c:pt>
                <c:pt idx="1">
                  <c:v>1527.12</c:v>
                </c:pt>
                <c:pt idx="2">
                  <c:v>1638.76</c:v>
                </c:pt>
                <c:pt idx="3">
                  <c:v>1967.5</c:v>
                </c:pt>
                <c:pt idx="4">
                  <c:v>12022.45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335</a:t>
                    </a:r>
                  </a:p>
                  <a:p>
                    <a:r>
                      <a:t>4900.67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335</c:v>
                </c:pt>
                <c:pt idx="2">
                  <c:v/>
                </c:pt>
                <c:pt idx="3">
                  <c:v/>
                </c:pt>
                <c:pt idx="4">
                  <c:v/>
                </c:pt>
              </c:strCache>
            </c:strRef>
          </c:cat>
          <c:val>
            <c:numRef>
              <c:f>Sheet1!$C$2:$C$6</c:f>
              <c:numCache>
                <c:formatCode>General</c:formatCode>
                <c:ptCount val="5"/>
                <c:pt idx="1">
                  <c:v>4900.67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335</c:v>
                </c:pt>
                <c:pt idx="2">
                  <c:v/>
                </c:pt>
                <c:pt idx="3">
                  <c:v/>
                </c:pt>
                <c:pt idx="4">
                  <c:v/>
                </c:pt>
              </c:strCache>
            </c:strRef>
          </c:cat>
          <c:val>
            <c:numRef>
              <c:f>Sheet1!$D$2:$D$6</c:f>
              <c:numCache>
                <c:formatCode>General</c:formatCode>
                <c:ptCount val="5"/>
                <c:pt idx="0">
                  <c:v>2672.15</c:v>
                </c:pt>
                <c:pt idx="1">
                  <c:v>1461.2</c:v>
                </c:pt>
                <c:pt idx="2">
                  <c:v>1702.84</c:v>
                </c:pt>
                <c:pt idx="3">
                  <c:v>1466.12</c:v>
                </c:pt>
                <c:pt idx="4">
                  <c:v>7698.16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335</c:v>
                </c:pt>
                <c:pt idx="2">
                  <c:v/>
                </c:pt>
                <c:pt idx="3">
                  <c:v/>
                </c:pt>
                <c:pt idx="4">
                  <c:v/>
                </c:pt>
              </c:strCache>
            </c:strRef>
          </c:cat>
          <c:val>
            <c:numRef>
              <c:f>Sheet1!$E$2:$E$6</c:f>
              <c:numCache>
                <c:formatCode>General</c:formatCode>
                <c:ptCount val="5"/>
                <c:pt idx="0">
                  <c:v>13002.19</c:v>
                </c:pt>
                <c:pt idx="1">
                  <c:v>18108.84</c:v>
                </c:pt>
                <c:pt idx="2">
                  <c:v>6237.94</c:v>
                </c:pt>
                <c:pt idx="3">
                  <c:v>2647.89</c:v>
                </c:pt>
                <c:pt idx="4">
                  <c:v>14100.89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335</c:v>
                </c:pt>
                <c:pt idx="2">
                  <c:v/>
                </c:pt>
                <c:pt idx="3">
                  <c:v/>
                </c:pt>
                <c:pt idx="4">
                  <c:v/>
                </c:pt>
              </c:strCache>
            </c:strRef>
          </c:cat>
          <c:val>
            <c:numRef>
              <c:f>Sheet1!$F$2:$F$6</c:f>
              <c:numCache>
                <c:formatCode>General</c:formatCode>
                <c:ptCount val="5"/>
                <c:pt idx="0">
                  <c:v>5695.93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09.3375"/>
          <c:min val="1460.695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
                </c:pt>
                <c:pt idx="4">
                  <c:v/>
                </c:pt>
              </c:strCache>
            </c:strRef>
          </c:cat>
          <c:val>
            <c:numRef>
              <c:f>Sheet1!$B$2:$B$6</c:f>
              <c:numCache>
                <c:formatCode>General</c:formatCode>
                <c:ptCount val="5"/>
                <c:pt idx="0">
                  <c:v>14996.85</c:v>
                </c:pt>
                <c:pt idx="1">
                  <c:v>1535.15</c:v>
                </c:pt>
                <c:pt idx="2">
                  <c:v>11298.25</c:v>
                </c:pt>
                <c:pt idx="3">
                  <c:v>3215.14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1179.69</a:t>
                    </a:r>
                  </a:p>
                </c:rich>
              </c:tx>
              <c:dLblPos val="l"/>
              <c:showLegendKey val="0"/>
              <c:showVal val="1"/>
              <c:showCatName val="0"/>
              <c:showSerName val="0"/>
              <c:showPercent val="0"/>
              <c:showBubbleSize val="0"/>
            </c:dLbl>
            <c:dLbl>
              <c:idx val="2"/>
              <c:tx>
                <c:rich>
                  <a:bodyPr/>
                  <a:lstStyle/>
                  <a:p>
                    <a:r>
                      <a:t>IX 7</a:t>
                    </a:r>
                  </a:p>
                  <a:p>
                    <a:r>
                      <a:t>1210.84</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
                </c:pt>
                <c:pt idx="4">
                  <c:v/>
                </c:pt>
              </c:strCache>
            </c:strRef>
          </c:cat>
          <c:val>
            <c:numRef>
              <c:f>Sheet1!$C$2:$C$6</c:f>
              <c:numCache>
                <c:formatCode>General</c:formatCode>
                <c:ptCount val="5"/>
                <c:pt idx="1">
                  <c:v>1179.69</c:v>
                </c:pt>
                <c:pt idx="2">
                  <c:v>1210.84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
                </c:pt>
                <c:pt idx="4">
                  <c:v/>
                </c:pt>
              </c:strCache>
            </c:strRef>
          </c:cat>
          <c:val>
            <c:numRef>
              <c:f>Sheet1!$D$2:$D$6</c:f>
              <c:numCache>
                <c:formatCode>General</c:formatCode>
                <c:ptCount val="5"/>
                <c:pt idx="0">
                  <c:v>14996.85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Mustela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IX 7</c:v>
                </c:pt>
                <c:pt idx="3">
                  <c:v/>
                </c:pt>
                <c:pt idx="4">
                  <c:v/>
                </c:pt>
              </c:strCache>
            </c:strRef>
          </c:cat>
          <c:val>
            <c:numRef>
              <c:f>Sheet1!$F$2:$F$6</c:f>
              <c:numCache>
                <c:formatCode>General</c:formatCode>
                <c:ptCount val="5"/>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179.189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Sheet1!$B$2:$B$6</c:f>
              <c:numCache>
                <c:formatCode>General</c:formatCode>
                <c:ptCount val="5"/>
                <c:pt idx="0">
                  <c:v>14996.85</c:v>
                </c:pt>
                <c:pt idx="1">
                  <c:v>1535.15</c:v>
                </c:pt>
                <c:pt idx="2">
                  <c:v>11298.25</c:v>
                </c:pt>
                <c:pt idx="3">
                  <c:v>3215.14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3215.14</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Sheet1!$C$2:$C$6</c:f>
              <c:numCache>
                <c:formatCode>General</c:formatCode>
                <c:ptCount val="5"/>
                <c:pt idx="3">
                  <c:v>3215.14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Sheet1!$D$2:$D$6</c:f>
              <c:numCache>
                <c:formatCode>General</c:formatCode>
                <c:ptCount val="5"/>
                <c:pt idx="0">
                  <c:v>14996.85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Sheet1!$E$2:$E$6</c:f>
              <c:numCache>
                <c:formatCode>General</c:formatCode>
                <c:ptCount val="5"/>
                <c:pt idx="2">
                  <c:v>17813.04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1534.6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56</c:v>
                </c:pt>
                <c:pt idx="2">
                  <c:v/>
                </c:pt>
                <c:pt idx="3">
                  <c:v/>
                </c:pt>
                <c:pt idx="4">
                  <c:v/>
                </c:pt>
              </c:strCache>
            </c:strRef>
          </c:cat>
          <c:val>
            <c:numRef>
              <c:f>Sheet1!$B$2:$B$6</c:f>
              <c:numCache>
                <c:formatCode>General</c:formatCode>
                <c:ptCount val="5"/>
                <c:pt idx="0">
                  <c:v>771.99</c:v>
                </c:pt>
                <c:pt idx="1">
                  <c:v>1491.26</c:v>
                </c:pt>
                <c:pt idx="2">
                  <c:v>1884.37</c:v>
                </c:pt>
                <c:pt idx="3">
                  <c:v>1775.11</c:v>
                </c:pt>
                <c:pt idx="4">
                  <c:v>37176.4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56</a:t>
                    </a:r>
                  </a:p>
                  <a:p>
                    <a:r>
                      <a:t>813.6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56</c:v>
                </c:pt>
                <c:pt idx="2">
                  <c:v/>
                </c:pt>
                <c:pt idx="3">
                  <c:v/>
                </c:pt>
                <c:pt idx="4">
                  <c:v/>
                </c:pt>
              </c:strCache>
            </c:strRef>
          </c:cat>
          <c:val>
            <c:numRef>
              <c:f>Sheet1!$C$2:$C$6</c:f>
              <c:numCache>
                <c:formatCode>General</c:formatCode>
                <c:ptCount val="5"/>
                <c:pt idx="1">
                  <c:v>813.6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56</c:v>
                </c:pt>
                <c:pt idx="2">
                  <c:v/>
                </c:pt>
                <c:pt idx="3">
                  <c:v/>
                </c:pt>
                <c:pt idx="4">
                  <c:v/>
                </c:pt>
              </c:strCache>
            </c:strRef>
          </c:cat>
          <c:val>
            <c:numRef>
              <c:f>Sheet1!$D$2:$D$6</c:f>
              <c:numCache>
                <c:formatCode>General</c:formatCode>
                <c:ptCount val="5"/>
                <c:pt idx="1">
                  <c:v>1445.91</c:v>
                </c:pt>
                <c:pt idx="2">
                  <c:v>1881.34</c:v>
                </c:pt>
                <c:pt idx="3">
                  <c:v>1756.38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56</c:v>
                </c:pt>
                <c:pt idx="2">
                  <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56</c:v>
                </c:pt>
                <c:pt idx="2">
                  <c:v/>
                </c:pt>
                <c:pt idx="3">
                  <c:v/>
                </c:pt>
                <c:pt idx="4">
                  <c:v/>
                </c:pt>
              </c:strCache>
            </c:strRef>
          </c:cat>
          <c:val>
            <c:numRef>
              <c:f>Sheet1!$F$2:$F$6</c:f>
              <c:numCache>
                <c:formatCode>General</c:formatCode>
                <c:ptCount val="5"/>
                <c:pt idx="1">
                  <c:v>2616.68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7176.9"/>
          <c:min val="771.48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IX 40</c:v>
                </c:pt>
              </c:strCache>
            </c:strRef>
          </c:cat>
          <c:val>
            <c:numRef>
              <c:f>Sheet1!$B$2:$B$5</c:f>
              <c:numCache>
                <c:formatCode>General</c:formatCode>
                <c:ptCount val="4"/>
                <c:pt idx="0">
                  <c:v>1760.2</c:v>
                </c:pt>
                <c:pt idx="1">
                  <c:v>1237.38</c:v>
                </c:pt>
                <c:pt idx="2">
                  <c:v>602.58</c:v>
                </c:pt>
                <c:pt idx="3">
                  <c:v>4934.32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1439.68</a:t>
                    </a:r>
                  </a:p>
                </c:rich>
              </c:tx>
              <c:dLblPos val="l"/>
              <c:showLegendKey val="0"/>
              <c:showVal val="1"/>
              <c:showCatName val="0"/>
              <c:showSerName val="0"/>
              <c:showPercent val="0"/>
              <c:showBubbleSize val="0"/>
            </c:dLbl>
            <c:dLbl>
              <c:idx val="1"/>
              <c:tx>
                <c:rich>
                  <a:bodyPr/>
                  <a:lstStyle/>
                  <a:p>
                    <a:r>
                      <a:t>IX 100</a:t>
                    </a:r>
                  </a:p>
                  <a:p>
                    <a:r>
                      <a:t>1165.55</a:t>
                    </a:r>
                  </a:p>
                </c:rich>
              </c:tx>
              <c:dLblPos val="l"/>
              <c:showLegendKey val="0"/>
              <c:showVal val="1"/>
              <c:showCatName val="0"/>
              <c:showSerName val="0"/>
              <c:showPercent val="0"/>
              <c:showBubbleSize val="0"/>
            </c:dLbl>
            <c:dLbl>
              <c:idx val="2"/>
              <c:tx>
                <c:rich>
                  <a:bodyPr/>
                  <a:lstStyle/>
                  <a:p>
                    <a:r>
                      <a:t>IX 100</a:t>
                    </a:r>
                  </a:p>
                  <a:p>
                    <a:r>
                      <a:t>572.21</a:t>
                    </a:r>
                  </a:p>
                </c:rich>
              </c:tx>
              <c:dLblPos val="l"/>
              <c:showLegendKey val="0"/>
              <c:showVal val="1"/>
              <c:showCatName val="0"/>
              <c:showSerName val="0"/>
              <c:showPercent val="0"/>
              <c:showBubbleSize val="0"/>
            </c:dLbl>
            <c:dLbl>
              <c:idx val="3"/>
              <c:tx>
                <c:rich>
                  <a:bodyPr/>
                  <a:lstStyle/>
                  <a:p>
                    <a:r>
                      <a:t>IX 40</a:t>
                    </a:r>
                  </a:p>
                  <a:p>
                    <a:r>
                      <a:t>1559.4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IX 40</c:v>
                </c:pt>
              </c:strCache>
            </c:strRef>
          </c:cat>
          <c:val>
            <c:numRef>
              <c:f>Sheet1!$C$2:$C$5</c:f>
              <c:numCache>
                <c:formatCode>General</c:formatCode>
                <c:ptCount val="4"/>
                <c:pt idx="0">
                  <c:v>1439.68</c:v>
                </c:pt>
                <c:pt idx="1">
                  <c:v>1165.55</c:v>
                </c:pt>
                <c:pt idx="2">
                  <c:v>572.21</c:v>
                </c:pt>
                <c:pt idx="3">
                  <c:v>1559.4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IX 40</c:v>
                </c:pt>
              </c:strCache>
            </c:strRef>
          </c:cat>
          <c:val>
            <c:numRef>
              <c:f>Sheet1!$D$2:$D$5</c:f>
              <c:numCache>
                <c:formatCode>General</c:formatCode>
                <c:ptCount val="4"/>
                <c:pt idx="0">
                  <c:v>2005.67</c:v>
                </c:pt>
                <c:pt idx="1">
                  <c:v>1379.59</c:v>
                </c:pt>
                <c:pt idx="2">
                  <c:v>588.75</c:v>
                </c:pt>
                <c:pt idx="3">
                  <c:v>6499.89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IX 40</c:v>
                </c:pt>
              </c:strCache>
            </c:strRef>
          </c:cat>
          <c:val>
            <c:numRef>
              <c:f>Sheet1!$E$2:$E$5</c:f>
              <c:numCache>
                <c:formatCode>General</c:formatCode>
                <c:ptCount val="4"/>
                <c:pt idx="0">
                  <c:v>7433.16</c:v>
                </c:pt>
                <c:pt idx="3">
                  <c:v>11005.1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Glaxosmithkline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100</c:v>
                </c:pt>
                <c:pt idx="2">
                  <c:v>IX 100</c:v>
                </c:pt>
                <c:pt idx="3">
                  <c:v>IX 40</c:v>
                </c:pt>
              </c:strCache>
            </c:strRef>
          </c:cat>
          <c:val>
            <c:numRef>
              <c:f>Sheet1!$F$2:$F$5</c:f>
              <c:numCache>
                <c:formatCode>General</c:formatCode>
                <c:ptCount val="4"/>
                <c:pt idx="0">
                  <c:v>4414.83</c:v>
                </c:pt>
                <c:pt idx="3">
                  <c:v>3851.9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005.6"/>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101</c:v>
                </c:pt>
                <c:pt idx="2">
                  <c:v/>
                </c:pt>
                <c:pt idx="3">
                  <c:v>IX 179</c:v>
                </c:pt>
                <c:pt idx="4">
                  <c:v/>
                </c:pt>
              </c:strCache>
            </c:strRef>
          </c:cat>
          <c:val>
            <c:numRef>
              <c:f>Sheet1!$B$2:$B$6</c:f>
              <c:numCache>
                <c:formatCode>General</c:formatCode>
                <c:ptCount val="5"/>
                <c:pt idx="0">
                  <c:v>771.99</c:v>
                </c:pt>
                <c:pt idx="1">
                  <c:v>1491.26</c:v>
                </c:pt>
                <c:pt idx="2">
                  <c:v>1884.37</c:v>
                </c:pt>
                <c:pt idx="3">
                  <c:v>1775.11</c:v>
                </c:pt>
                <c:pt idx="4">
                  <c:v>37176.4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1334.96</a:t>
                    </a:r>
                  </a:p>
                </c:rich>
              </c:tx>
              <c:dLblPos val="l"/>
              <c:showLegendKey val="0"/>
              <c:showVal val="1"/>
              <c:showCatName val="0"/>
              <c:showSerName val="0"/>
              <c:showPercent val="0"/>
              <c:showBubbleSize val="0"/>
            </c:dLbl>
            <c:dLbl>
              <c:idx val="1"/>
              <c:tx>
                <c:rich>
                  <a:bodyPr/>
                  <a:lstStyle/>
                  <a:p>
                    <a:r>
                      <a:t>IX 101</a:t>
                    </a:r>
                  </a:p>
                  <a:p>
                    <a:r>
                      <a:t>1457.87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179</a:t>
                    </a:r>
                  </a:p>
                  <a:p>
                    <a:r>
                      <a:t>3138.48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101</c:v>
                </c:pt>
                <c:pt idx="2">
                  <c:v/>
                </c:pt>
                <c:pt idx="3">
                  <c:v>IX 179</c:v>
                </c:pt>
                <c:pt idx="4">
                  <c:v/>
                </c:pt>
              </c:strCache>
            </c:strRef>
          </c:cat>
          <c:val>
            <c:numRef>
              <c:f>Sheet1!$C$2:$C$6</c:f>
              <c:numCache>
                <c:formatCode>General</c:formatCode>
                <c:ptCount val="5"/>
                <c:pt idx="0">
                  <c:v>1334.96</c:v>
                </c:pt>
                <c:pt idx="1">
                  <c:v>1457.87</c:v>
                </c:pt>
                <c:pt idx="3">
                  <c:v>3138.48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101</c:v>
                </c:pt>
                <c:pt idx="2">
                  <c:v/>
                </c:pt>
                <c:pt idx="3">
                  <c:v>IX 179</c:v>
                </c:pt>
                <c:pt idx="4">
                  <c:v/>
                </c:pt>
              </c:strCache>
            </c:strRef>
          </c:cat>
          <c:val>
            <c:numRef>
              <c:f>Sheet1!$D$2:$D$6</c:f>
              <c:numCache>
                <c:formatCode>General</c:formatCode>
                <c:ptCount val="5"/>
                <c:pt idx="1">
                  <c:v>1445.91</c:v>
                </c:pt>
                <c:pt idx="2">
                  <c:v>1881.34</c:v>
                </c:pt>
                <c:pt idx="3">
                  <c:v>1756.38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101</c:v>
                </c:pt>
                <c:pt idx="2">
                  <c:v/>
                </c:pt>
                <c:pt idx="3">
                  <c:v>IX 179</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101</c:v>
                </c:pt>
                <c:pt idx="2">
                  <c:v/>
                </c:pt>
                <c:pt idx="3">
                  <c:v>IX 179</c:v>
                </c:pt>
                <c:pt idx="4">
                  <c:v/>
                </c:pt>
              </c:strCache>
            </c:strRef>
          </c:cat>
          <c:val>
            <c:numRef>
              <c:f>Sheet1!$F$2:$F$6</c:f>
              <c:numCache>
                <c:formatCode>General</c:formatCode>
                <c:ptCount val="5"/>
                <c:pt idx="1">
                  <c:v>2616.68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7176.9"/>
          <c:min val="771.488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IX 97</c:v>
                </c:pt>
                <c:pt idx="4">
                  <c:v/>
                </c:pt>
              </c:strCache>
            </c:strRef>
          </c:cat>
          <c:val>
            <c:numRef>
              <c:f>Sheet1!$B$2:$B$6</c:f>
              <c:numCache>
                <c:formatCode>General</c:formatCode>
                <c:ptCount val="5"/>
                <c:pt idx="0">
                  <c:v>2053.17</c:v>
                </c:pt>
                <c:pt idx="1">
                  <c:v>1585.27</c:v>
                </c:pt>
                <c:pt idx="2">
                  <c:v>1996.59</c:v>
                </c:pt>
                <c:pt idx="3">
                  <c:v>1628.44</c:v>
                </c:pt>
                <c:pt idx="4">
                  <c:v>11170.28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1299.67</a:t>
                    </a:r>
                  </a:p>
                </c:rich>
              </c:tx>
              <c:dLblPos val="l"/>
              <c:showLegendKey val="0"/>
              <c:showVal val="1"/>
              <c:showCatName val="0"/>
              <c:showSerName val="0"/>
              <c:showPercent val="0"/>
              <c:showBubbleSize val="0"/>
            </c:dLbl>
            <c:dLbl>
              <c:idx val="1"/>
              <c:tx>
                <c:rich>
                  <a:bodyPr/>
                  <a:lstStyle/>
                  <a:p>
                    <a:r>
                      <a:t>IX 100</a:t>
                    </a:r>
                  </a:p>
                  <a:p>
                    <a:r>
                      <a:t>1381.41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97</a:t>
                    </a:r>
                  </a:p>
                  <a:p>
                    <a:r>
                      <a:t>1645.78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IX 97</c:v>
                </c:pt>
                <c:pt idx="4">
                  <c:v/>
                </c:pt>
              </c:strCache>
            </c:strRef>
          </c:cat>
          <c:val>
            <c:numRef>
              <c:f>Sheet1!$C$2:$C$6</c:f>
              <c:numCache>
                <c:formatCode>General</c:formatCode>
                <c:ptCount val="5"/>
                <c:pt idx="0">
                  <c:v>1299.67</c:v>
                </c:pt>
                <c:pt idx="1">
                  <c:v>1381.41</c:v>
                </c:pt>
                <c:pt idx="3">
                  <c:v>1645.78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IX 97</c:v>
                </c:pt>
                <c:pt idx="4">
                  <c:v/>
                </c:pt>
              </c:strCache>
            </c:strRef>
          </c:cat>
          <c:val>
            <c:numRef>
              <c:f>Sheet1!$D$2:$D$6</c:f>
              <c:numCache>
                <c:formatCode>General</c:formatCode>
                <c:ptCount val="5"/>
                <c:pt idx="0">
                  <c:v>2729.06</c:v>
                </c:pt>
                <c:pt idx="1">
                  <c:v>1497.5</c:v>
                </c:pt>
                <c:pt idx="2">
                  <c:v>1511.59</c:v>
                </c:pt>
                <c:pt idx="3">
                  <c:v>1704.53</c:v>
                </c:pt>
                <c:pt idx="4">
                  <c:v>7767.91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IX 97</c:v>
                </c:pt>
                <c:pt idx="4">
                  <c:v/>
                </c:pt>
              </c:strCache>
            </c:strRef>
          </c:cat>
          <c:val>
            <c:numRef>
              <c:f>Sheet1!$E$2:$E$6</c:f>
              <c:numCache>
                <c:formatCode>General</c:formatCode>
                <c:ptCount val="5"/>
                <c:pt idx="0">
                  <c:v>12625.16</c:v>
                </c:pt>
                <c:pt idx="1">
                  <c:v>12108.5</c:v>
                </c:pt>
                <c:pt idx="2">
                  <c:v>2561.55</c:v>
                </c:pt>
                <c:pt idx="3">
                  <c:v>5972.38</c:v>
                </c:pt>
                <c:pt idx="4">
                  <c:v>12896.78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
                </c:pt>
                <c:pt idx="3">
                  <c:v>IX 97</c:v>
                </c:pt>
                <c:pt idx="4">
                  <c:v/>
                </c:pt>
              </c:strCache>
            </c:strRef>
          </c:cat>
          <c:val>
            <c:numRef>
              <c:f>Sheet1!$F$2:$F$6</c:f>
              <c:numCache>
                <c:formatCode>General</c:formatCode>
                <c:ptCount val="5"/>
                <c:pt idx="0">
                  <c:v>5871.6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897.2763"/>
          <c:min val="1299.166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83</c:v>
                </c:pt>
                <c:pt idx="2">
                  <c:v/>
                </c:pt>
                <c:pt idx="3">
                  <c:v>IX 77</c:v>
                </c:pt>
                <c:pt idx="4">
                  <c:v>IX 45</c:v>
                </c:pt>
              </c:strCache>
            </c:strRef>
          </c:cat>
          <c:val>
            <c:numRef>
              <c:f>Sheet1!$B$2:$B$6</c:f>
              <c:numCache>
                <c:formatCode>General</c:formatCode>
                <c:ptCount val="5"/>
                <c:pt idx="0">
                  <c:v>2053.17</c:v>
                </c:pt>
                <c:pt idx="1">
                  <c:v>1585.27</c:v>
                </c:pt>
                <c:pt idx="2">
                  <c:v>1996.59</c:v>
                </c:pt>
                <c:pt idx="3">
                  <c:v>1628.44</c:v>
                </c:pt>
                <c:pt idx="4">
                  <c:v>11170.28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1202.87</a:t>
                    </a:r>
                  </a:p>
                </c:rich>
              </c:tx>
              <c:dLblPos val="l"/>
              <c:showLegendKey val="0"/>
              <c:showVal val="1"/>
              <c:showCatName val="0"/>
              <c:showSerName val="0"/>
              <c:showPercent val="0"/>
              <c:showBubbleSize val="0"/>
            </c:dLbl>
            <c:dLbl>
              <c:idx val="1"/>
              <c:tx>
                <c:rich>
                  <a:bodyPr/>
                  <a:lstStyle/>
                  <a:p>
                    <a:r>
                      <a:t>IX 83</a:t>
                    </a:r>
                  </a:p>
                  <a:p>
                    <a:r>
                      <a:t>1248.58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77</a:t>
                    </a:r>
                  </a:p>
                  <a:p>
                    <a:r>
                      <a:t>1305.97</a:t>
                    </a:r>
                  </a:p>
                </c:rich>
              </c:tx>
              <c:dLblPos val="l"/>
              <c:showLegendKey val="0"/>
              <c:showVal val="1"/>
              <c:showCatName val="0"/>
              <c:showSerName val="0"/>
              <c:showPercent val="0"/>
              <c:showBubbleSize val="0"/>
            </c:dLbl>
            <c:dLbl>
              <c:idx val="4"/>
              <c:tx>
                <c:rich>
                  <a:bodyPr/>
                  <a:lstStyle/>
                  <a:p>
                    <a:r>
                      <a:t>IX 45</a:t>
                    </a:r>
                  </a:p>
                  <a:p>
                    <a:r>
                      <a:t>5781.87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83</c:v>
                </c:pt>
                <c:pt idx="2">
                  <c:v/>
                </c:pt>
                <c:pt idx="3">
                  <c:v>IX 77</c:v>
                </c:pt>
                <c:pt idx="4">
                  <c:v>IX 45</c:v>
                </c:pt>
              </c:strCache>
            </c:strRef>
          </c:cat>
          <c:val>
            <c:numRef>
              <c:f>Sheet1!$C$2:$C$6</c:f>
              <c:numCache>
                <c:formatCode>General</c:formatCode>
                <c:ptCount val="5"/>
                <c:pt idx="0">
                  <c:v>1202.87</c:v>
                </c:pt>
                <c:pt idx="1">
                  <c:v>1248.58</c:v>
                </c:pt>
                <c:pt idx="3">
                  <c:v>1305.97</c:v>
                </c:pt>
                <c:pt idx="4">
                  <c:v>5781.87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83</c:v>
                </c:pt>
                <c:pt idx="2">
                  <c:v/>
                </c:pt>
                <c:pt idx="3">
                  <c:v>IX 77</c:v>
                </c:pt>
                <c:pt idx="4">
                  <c:v>IX 45</c:v>
                </c:pt>
              </c:strCache>
            </c:strRef>
          </c:cat>
          <c:val>
            <c:numRef>
              <c:f>Sheet1!$D$2:$D$6</c:f>
              <c:numCache>
                <c:formatCode>General</c:formatCode>
                <c:ptCount val="5"/>
                <c:pt idx="0">
                  <c:v>2729.06</c:v>
                </c:pt>
                <c:pt idx="1">
                  <c:v>1497.5</c:v>
                </c:pt>
                <c:pt idx="2">
                  <c:v>1511.59</c:v>
                </c:pt>
                <c:pt idx="3">
                  <c:v>1704.53</c:v>
                </c:pt>
                <c:pt idx="4">
                  <c:v>7767.91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83</c:v>
                </c:pt>
                <c:pt idx="2">
                  <c:v/>
                </c:pt>
                <c:pt idx="3">
                  <c:v>IX 77</c:v>
                </c:pt>
                <c:pt idx="4">
                  <c:v>IX 45</c:v>
                </c:pt>
              </c:strCache>
            </c:strRef>
          </c:cat>
          <c:val>
            <c:numRef>
              <c:f>Sheet1!$E$2:$E$6</c:f>
              <c:numCache>
                <c:formatCode>General</c:formatCode>
                <c:ptCount val="5"/>
                <c:pt idx="0">
                  <c:v>12625.16</c:v>
                </c:pt>
                <c:pt idx="1">
                  <c:v>12108.5</c:v>
                </c:pt>
                <c:pt idx="2">
                  <c:v>2561.55</c:v>
                </c:pt>
                <c:pt idx="3">
                  <c:v>5972.38</c:v>
                </c:pt>
                <c:pt idx="4">
                  <c:v>12896.78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83</c:v>
                </c:pt>
                <c:pt idx="2">
                  <c:v/>
                </c:pt>
                <c:pt idx="3">
                  <c:v>IX 77</c:v>
                </c:pt>
                <c:pt idx="4">
                  <c:v>IX 45</c:v>
                </c:pt>
              </c:strCache>
            </c:strRef>
          </c:cat>
          <c:val>
            <c:numRef>
              <c:f>Sheet1!$F$2:$F$6</c:f>
              <c:numCache>
                <c:formatCode>General</c:formatCode>
                <c:ptCount val="5"/>
                <c:pt idx="0">
                  <c:v>5871.6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897.2763"/>
          <c:min val="1202.371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337</c:v>
                </c:pt>
                <c:pt idx="2">
                  <c:v/>
                </c:pt>
                <c:pt idx="3">
                  <c:v/>
                </c:pt>
                <c:pt idx="4">
                  <c:v/>
                </c:pt>
              </c:strCache>
            </c:strRef>
          </c:cat>
          <c:val>
            <c:numRef>
              <c:f>Sheet1!$B$2:$B$6</c:f>
              <c:numCache>
                <c:formatCode>General</c:formatCode>
                <c:ptCount val="5"/>
                <c:pt idx="0">
                  <c:v>2053.17</c:v>
                </c:pt>
                <c:pt idx="1">
                  <c:v>1585.27</c:v>
                </c:pt>
                <c:pt idx="2">
                  <c:v>1996.59</c:v>
                </c:pt>
                <c:pt idx="3">
                  <c:v>1628.44</c:v>
                </c:pt>
                <c:pt idx="4">
                  <c:v>11170.28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337</a:t>
                    </a:r>
                  </a:p>
                  <a:p>
                    <a:r>
                      <a:t>5051.55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337</c:v>
                </c:pt>
                <c:pt idx="2">
                  <c:v/>
                </c:pt>
                <c:pt idx="3">
                  <c:v/>
                </c:pt>
                <c:pt idx="4">
                  <c:v/>
                </c:pt>
              </c:strCache>
            </c:strRef>
          </c:cat>
          <c:val>
            <c:numRef>
              <c:f>Sheet1!$C$2:$C$6</c:f>
              <c:numCache>
                <c:formatCode>General</c:formatCode>
                <c:ptCount val="5"/>
                <c:pt idx="1">
                  <c:v>5051.55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337</c:v>
                </c:pt>
                <c:pt idx="2">
                  <c:v/>
                </c:pt>
                <c:pt idx="3">
                  <c:v/>
                </c:pt>
                <c:pt idx="4">
                  <c:v/>
                </c:pt>
              </c:strCache>
            </c:strRef>
          </c:cat>
          <c:val>
            <c:numRef>
              <c:f>Sheet1!$D$2:$D$6</c:f>
              <c:numCache>
                <c:formatCode>General</c:formatCode>
                <c:ptCount val="5"/>
                <c:pt idx="0">
                  <c:v>2729.06</c:v>
                </c:pt>
                <c:pt idx="1">
                  <c:v>1497.5</c:v>
                </c:pt>
                <c:pt idx="2">
                  <c:v>1511.59</c:v>
                </c:pt>
                <c:pt idx="3">
                  <c:v>1704.53</c:v>
                </c:pt>
                <c:pt idx="4">
                  <c:v>7767.91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337</c:v>
                </c:pt>
                <c:pt idx="2">
                  <c:v/>
                </c:pt>
                <c:pt idx="3">
                  <c:v/>
                </c:pt>
                <c:pt idx="4">
                  <c:v/>
                </c:pt>
              </c:strCache>
            </c:strRef>
          </c:cat>
          <c:val>
            <c:numRef>
              <c:f>Sheet1!$E$2:$E$6</c:f>
              <c:numCache>
                <c:formatCode>General</c:formatCode>
                <c:ptCount val="5"/>
                <c:pt idx="0">
                  <c:v>12625.16</c:v>
                </c:pt>
                <c:pt idx="1">
                  <c:v>12108.5</c:v>
                </c:pt>
                <c:pt idx="2">
                  <c:v>2561.55</c:v>
                </c:pt>
                <c:pt idx="3">
                  <c:v>5972.38</c:v>
                </c:pt>
                <c:pt idx="4">
                  <c:v>12896.78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337</c:v>
                </c:pt>
                <c:pt idx="2">
                  <c:v/>
                </c:pt>
                <c:pt idx="3">
                  <c:v/>
                </c:pt>
                <c:pt idx="4">
                  <c:v/>
                </c:pt>
              </c:strCache>
            </c:strRef>
          </c:cat>
          <c:val>
            <c:numRef>
              <c:f>Sheet1!$F$2:$F$6</c:f>
              <c:numCache>
                <c:formatCode>General</c:formatCode>
                <c:ptCount val="5"/>
                <c:pt idx="0">
                  <c:v>5871.6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897.2763"/>
          <c:min val="1496.995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Sheet1!$B$2:$B$5</c:f>
              <c:numCache>
                <c:formatCode>General</c:formatCode>
                <c:ptCount val="4"/>
                <c:pt idx="0">
                  <c:v>11151.36</c:v>
                </c:pt>
                <c:pt idx="1">
                  <c:v>1708.18</c:v>
                </c:pt>
                <c:pt idx="2">
                  <c:v>18163.38</c:v>
                </c:pt>
                <c:pt idx="3">
                  <c:v>3625.0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1397.31</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Sheet1!$C$2:$C$5</c:f>
              <c:numCache>
                <c:formatCode>General</c:formatCode>
                <c:ptCount val="4"/>
                <c:pt idx="1">
                  <c:v>1397.31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Sheet1!$D$2:$D$5</c:f>
              <c:numCache>
                <c:formatCode>General</c:formatCode>
                <c:ptCount val="4"/>
                <c:pt idx="0">
                  <c:v>11151.36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Sheet1!$E$2:$E$5</c:f>
              <c:numCache>
                <c:formatCode>General</c:formatCode>
                <c:ptCount val="4"/>
                <c:pt idx="2">
                  <c:v>18163.38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396.810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0">
                  <c:v>11151.36</c:v>
                </c:pt>
                <c:pt idx="1">
                  <c:v>1708.18</c:v>
                </c:pt>
                <c:pt idx="2">
                  <c:v>18163.38</c:v>
                </c:pt>
                <c:pt idx="3">
                  <c:v>3625.0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3625.0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3625.0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pt idx="0">
                  <c:v>11151.36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pt idx="2">
                  <c:v>18163.38</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707.68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
                </c:pt>
                <c:pt idx="2">
                  <c:v/>
                </c:pt>
                <c:pt idx="3">
                  <c:v/>
                </c:pt>
                <c:pt idx="4">
                  <c:v/>
                </c:pt>
              </c:strCache>
            </c:strRef>
          </c:cat>
          <c:val>
            <c:numRef>
              <c:f>Sheet1!$B$2:$B$6</c:f>
              <c:numCache>
                <c:formatCode>General</c:formatCode>
                <c:ptCount val="5"/>
                <c:pt idx="0">
                  <c:v>1502.41</c:v>
                </c:pt>
                <c:pt idx="1">
                  <c:v>736.2</c:v>
                </c:pt>
                <c:pt idx="2">
                  <c:v>1964.35</c:v>
                </c:pt>
                <c:pt idx="3">
                  <c:v>1796.16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54</a:t>
                    </a:r>
                  </a:p>
                  <a:p>
                    <a:r>
                      <a:t>793.8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
                </c:pt>
                <c:pt idx="2">
                  <c:v/>
                </c:pt>
                <c:pt idx="3">
                  <c:v/>
                </c:pt>
                <c:pt idx="4">
                  <c:v/>
                </c:pt>
              </c:strCache>
            </c:strRef>
          </c:cat>
          <c:val>
            <c:numRef>
              <c:f>Sheet1!$C$2:$C$6</c:f>
              <c:numCache>
                <c:formatCode>General</c:formatCode>
                <c:ptCount val="5"/>
                <c:pt idx="0">
                  <c:v>793.8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
                </c:pt>
                <c:pt idx="2">
                  <c:v/>
                </c:pt>
                <c:pt idx="3">
                  <c:v/>
                </c:pt>
                <c:pt idx="4">
                  <c:v/>
                </c:pt>
              </c:strCache>
            </c:strRef>
          </c:cat>
          <c:val>
            <c:numRef>
              <c:f>Sheet1!$D$2:$D$6</c:f>
              <c:numCache>
                <c:formatCode>General</c:formatCode>
                <c:ptCount val="5"/>
                <c:pt idx="0">
                  <c:v>1478.98</c:v>
                </c:pt>
                <c:pt idx="2">
                  <c:v>1961.91</c:v>
                </c:pt>
                <c:pt idx="3">
                  <c:v>1793.26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
                </c:pt>
                <c:pt idx="2">
                  <c:v/>
                </c:pt>
                <c:pt idx="3">
                  <c:v/>
                </c:pt>
                <c:pt idx="4">
                  <c:v/>
                </c:pt>
              </c:strCache>
            </c:strRef>
          </c:cat>
          <c:val>
            <c:numRef>
              <c:f>Sheet1!$E$2:$E$6</c:f>
              <c:numCache>
                <c:formatCode>General</c:formatCode>
                <c:ptCount val="5"/>
                <c:pt idx="0">
                  <c:v>2445.34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54</c:v>
                </c:pt>
                <c:pt idx="1">
                  <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5.84"/>
          <c:min val="735.6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77</c:v>
                </c:pt>
                <c:pt idx="1">
                  <c:v>IX 100</c:v>
                </c:pt>
                <c:pt idx="2">
                  <c:v/>
                </c:pt>
                <c:pt idx="3">
                  <c:v>IX 107</c:v>
                </c:pt>
                <c:pt idx="4">
                  <c:v/>
                </c:pt>
              </c:strCache>
            </c:strRef>
          </c:cat>
          <c:val>
            <c:numRef>
              <c:f>Sheet1!$B$2:$B$6</c:f>
              <c:numCache>
                <c:formatCode>General</c:formatCode>
                <c:ptCount val="5"/>
                <c:pt idx="0">
                  <c:v>1502.41</c:v>
                </c:pt>
                <c:pt idx="1">
                  <c:v>736.2</c:v>
                </c:pt>
                <c:pt idx="2">
                  <c:v>1964.35</c:v>
                </c:pt>
                <c:pt idx="3">
                  <c:v>1796.16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77</a:t>
                    </a:r>
                  </a:p>
                  <a:p>
                    <a:r>
                      <a:t>1131.95</a:t>
                    </a:r>
                  </a:p>
                </c:rich>
              </c:tx>
              <c:dLblPos val="l"/>
              <c:showLegendKey val="0"/>
              <c:showVal val="1"/>
              <c:showCatName val="0"/>
              <c:showSerName val="0"/>
              <c:showPercent val="0"/>
              <c:showBubbleSize val="0"/>
            </c:dLbl>
            <c:dLbl>
              <c:idx val="1"/>
              <c:tx>
                <c:rich>
                  <a:bodyPr/>
                  <a:lstStyle/>
                  <a:p>
                    <a:r>
                      <a:t>IX 100</a:t>
                    </a:r>
                  </a:p>
                  <a:p>
                    <a:r>
                      <a:t>1339.92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107</a:t>
                    </a:r>
                  </a:p>
                  <a:p>
                    <a:r>
                      <a:t>1916.3</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77</c:v>
                </c:pt>
                <c:pt idx="1">
                  <c:v>IX 100</c:v>
                </c:pt>
                <c:pt idx="2">
                  <c:v/>
                </c:pt>
                <c:pt idx="3">
                  <c:v>IX 107</c:v>
                </c:pt>
                <c:pt idx="4">
                  <c:v/>
                </c:pt>
              </c:strCache>
            </c:strRef>
          </c:cat>
          <c:val>
            <c:numRef>
              <c:f>Sheet1!$C$2:$C$6</c:f>
              <c:numCache>
                <c:formatCode>General</c:formatCode>
                <c:ptCount val="5"/>
                <c:pt idx="0">
                  <c:v>1131.95</c:v>
                </c:pt>
                <c:pt idx="1">
                  <c:v>1339.92</c:v>
                </c:pt>
                <c:pt idx="3">
                  <c:v>1916.3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77</c:v>
                </c:pt>
                <c:pt idx="1">
                  <c:v>IX 100</c:v>
                </c:pt>
                <c:pt idx="2">
                  <c:v/>
                </c:pt>
                <c:pt idx="3">
                  <c:v>IX 107</c:v>
                </c:pt>
                <c:pt idx="4">
                  <c:v/>
                </c:pt>
              </c:strCache>
            </c:strRef>
          </c:cat>
          <c:val>
            <c:numRef>
              <c:f>Sheet1!$D$2:$D$6</c:f>
              <c:numCache>
                <c:formatCode>General</c:formatCode>
                <c:ptCount val="5"/>
                <c:pt idx="0">
                  <c:v>1478.98</c:v>
                </c:pt>
                <c:pt idx="2">
                  <c:v>1961.91</c:v>
                </c:pt>
                <c:pt idx="3">
                  <c:v>1793.26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77</c:v>
                </c:pt>
                <c:pt idx="1">
                  <c:v>IX 100</c:v>
                </c:pt>
                <c:pt idx="2">
                  <c:v/>
                </c:pt>
                <c:pt idx="3">
                  <c:v>IX 107</c:v>
                </c:pt>
                <c:pt idx="4">
                  <c:v/>
                </c:pt>
              </c:strCache>
            </c:strRef>
          </c:cat>
          <c:val>
            <c:numRef>
              <c:f>Sheet1!$E$2:$E$6</c:f>
              <c:numCache>
                <c:formatCode>General</c:formatCode>
                <c:ptCount val="5"/>
                <c:pt idx="0">
                  <c:v>2445.34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77</c:v>
                </c:pt>
                <c:pt idx="1">
                  <c:v>IX 100</c:v>
                </c:pt>
                <c:pt idx="2">
                  <c:v/>
                </c:pt>
                <c:pt idx="3">
                  <c:v>IX 107</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45.84"/>
          <c:min val="735.69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
                </c:pt>
                <c:pt idx="4">
                  <c:v>IX 100</c:v>
                </c:pt>
              </c:strCache>
            </c:strRef>
          </c:cat>
          <c:val>
            <c:numRef>
              <c:f>Sheet1!$B$2:$B$6</c:f>
              <c:numCache>
                <c:formatCode>General</c:formatCode>
                <c:ptCount val="5"/>
                <c:pt idx="0">
                  <c:v>2492.7</c:v>
                </c:pt>
                <c:pt idx="1">
                  <c:v>1510.75</c:v>
                </c:pt>
                <c:pt idx="2">
                  <c:v>2450.94</c:v>
                </c:pt>
                <c:pt idx="3">
                  <c:v>11872.52</c:v>
                </c:pt>
                <c:pt idx="4">
                  <c:v>1679.85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46</a:t>
                    </a:r>
                  </a:p>
                  <a:p>
                    <a:r>
                      <a:t>1252.28</a:t>
                    </a:r>
                  </a:p>
                </c:rich>
              </c:tx>
              <c:dLblPos val="l"/>
              <c:showLegendKey val="0"/>
              <c:showVal val="1"/>
              <c:showCatName val="0"/>
              <c:showSerName val="0"/>
              <c:showPercent val="0"/>
              <c:showBubbleSize val="0"/>
            </c:dLbl>
            <c:dLbl>
              <c:idx val="1"/>
              <c:tx>
                <c:rich>
                  <a:bodyPr/>
                  <a:lstStyle/>
                  <a:p>
                    <a:r>
                      <a:t>IX 100</a:t>
                    </a:r>
                  </a:p>
                  <a:p>
                    <a:r>
                      <a:t>1268.09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100</a:t>
                    </a:r>
                  </a:p>
                  <a:p>
                    <a:r>
                      <a:t>1521.88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
                </c:pt>
                <c:pt idx="4">
                  <c:v>IX 100</c:v>
                </c:pt>
              </c:strCache>
            </c:strRef>
          </c:cat>
          <c:val>
            <c:numRef>
              <c:f>Sheet1!$C$2:$C$6</c:f>
              <c:numCache>
                <c:formatCode>General</c:formatCode>
                <c:ptCount val="5"/>
                <c:pt idx="0">
                  <c:v>1252.28</c:v>
                </c:pt>
                <c:pt idx="1">
                  <c:v>1268.09</c:v>
                </c:pt>
                <c:pt idx="4">
                  <c:v>1521.88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
                </c:pt>
                <c:pt idx="4">
                  <c:v>IX 100</c:v>
                </c:pt>
              </c:strCache>
            </c:strRef>
          </c:cat>
          <c:val>
            <c:numRef>
              <c:f>Sheet1!$D$2:$D$6</c:f>
              <c:numCache>
                <c:formatCode>General</c:formatCode>
                <c:ptCount val="5"/>
                <c:pt idx="0">
                  <c:v>2745.4</c:v>
                </c:pt>
                <c:pt idx="1">
                  <c:v>1410.25</c:v>
                </c:pt>
                <c:pt idx="2">
                  <c:v>1458.48</c:v>
                </c:pt>
                <c:pt idx="3">
                  <c:v>7517.22</c:v>
                </c:pt>
                <c:pt idx="4">
                  <c:v>1659.5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
                </c:pt>
                <c:pt idx="4">
                  <c:v>IX 100</c:v>
                </c:pt>
              </c:strCache>
            </c:strRef>
          </c:cat>
          <c:val>
            <c:numRef>
              <c:f>Sheet1!$E$2:$E$6</c:f>
              <c:numCache>
                <c:formatCode>General</c:formatCode>
                <c:ptCount val="5"/>
                <c:pt idx="0">
                  <c:v>12603.47</c:v>
                </c:pt>
                <c:pt idx="1">
                  <c:v>15090.77</c:v>
                </c:pt>
                <c:pt idx="2">
                  <c:v>2760.48</c:v>
                </c:pt>
                <c:pt idx="3">
                  <c:v>12397.29</c:v>
                </c:pt>
                <c:pt idx="4">
                  <c:v>6309.73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46</c:v>
                </c:pt>
                <c:pt idx="1">
                  <c:v>IX 100</c:v>
                </c:pt>
                <c:pt idx="2">
                  <c:v/>
                </c:pt>
                <c:pt idx="3">
                  <c:v/>
                </c:pt>
                <c:pt idx="4">
                  <c:v>IX 100</c:v>
                </c:pt>
              </c:strCache>
            </c:strRef>
          </c:cat>
          <c:val>
            <c:numRef>
              <c:f>Sheet1!$F$2:$F$6</c:f>
              <c:numCache>
                <c:formatCode>General</c:formatCode>
                <c:ptCount val="5"/>
                <c:pt idx="0">
                  <c:v>13100.88</c:v>
                </c:pt>
                <c:pt idx="1">
                  <c:v>11689.27</c:v>
                </c:pt>
                <c:pt idx="2">
                  <c:v>12513.38</c:v>
                </c:pt>
                <c:pt idx="3">
                  <c:v>12247.87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091.2667"/>
          <c:min val="1251.781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91</c:v>
                </c:pt>
                <c:pt idx="2">
                  <c:v/>
                </c:pt>
                <c:pt idx="3">
                  <c:v>IX 49</c:v>
                </c:pt>
                <c:pt idx="4">
                  <c:v>IX 100</c:v>
                </c:pt>
              </c:strCache>
            </c:strRef>
          </c:cat>
          <c:val>
            <c:numRef>
              <c:f>Sheet1!$B$2:$B$6</c:f>
              <c:numCache>
                <c:formatCode>General</c:formatCode>
                <c:ptCount val="5"/>
                <c:pt idx="0">
                  <c:v>2492.7</c:v>
                </c:pt>
                <c:pt idx="1">
                  <c:v>1510.75</c:v>
                </c:pt>
                <c:pt idx="2">
                  <c:v>2450.94</c:v>
                </c:pt>
                <c:pt idx="3">
                  <c:v>11872.52</c:v>
                </c:pt>
                <c:pt idx="4">
                  <c:v>1679.85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41</a:t>
                    </a:r>
                  </a:p>
                  <a:p>
                    <a:r>
                      <a:t>1130.55</a:t>
                    </a:r>
                  </a:p>
                </c:rich>
              </c:tx>
              <c:dLblPos val="l"/>
              <c:showLegendKey val="0"/>
              <c:showVal val="1"/>
              <c:showCatName val="0"/>
              <c:showSerName val="0"/>
              <c:showPercent val="0"/>
              <c:showBubbleSize val="0"/>
            </c:dLbl>
            <c:dLbl>
              <c:idx val="1"/>
              <c:tx>
                <c:rich>
                  <a:bodyPr/>
                  <a:lstStyle/>
                  <a:p>
                    <a:r>
                      <a:t>IX 91</a:t>
                    </a:r>
                  </a:p>
                  <a:p>
                    <a:r>
                      <a:t>1278.48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49</a:t>
                    </a:r>
                  </a:p>
                  <a:p>
                    <a:r>
                      <a:t>5963.5</a:t>
                    </a:r>
                  </a:p>
                </c:rich>
              </c:tx>
              <c:dLblPos val="l"/>
              <c:showLegendKey val="0"/>
              <c:showVal val="1"/>
              <c:showCatName val="0"/>
              <c:showSerName val="0"/>
              <c:showPercent val="0"/>
              <c:showBubbleSize val="0"/>
            </c:dLbl>
            <c:dLbl>
              <c:idx val="4"/>
              <c:tx>
                <c:rich>
                  <a:bodyPr/>
                  <a:lstStyle/>
                  <a:p>
                    <a:r>
                      <a:t>IX 100</a:t>
                    </a:r>
                  </a:p>
                  <a:p>
                    <a:r>
                      <a:t>1376.09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91</c:v>
                </c:pt>
                <c:pt idx="2">
                  <c:v/>
                </c:pt>
                <c:pt idx="3">
                  <c:v>IX 49</c:v>
                </c:pt>
                <c:pt idx="4">
                  <c:v>IX 100</c:v>
                </c:pt>
              </c:strCache>
            </c:strRef>
          </c:cat>
          <c:val>
            <c:numRef>
              <c:f>Sheet1!$C$2:$C$6</c:f>
              <c:numCache>
                <c:formatCode>General</c:formatCode>
                <c:ptCount val="5"/>
                <c:pt idx="0">
                  <c:v>1130.55</c:v>
                </c:pt>
                <c:pt idx="1">
                  <c:v>1278.48</c:v>
                </c:pt>
                <c:pt idx="3">
                  <c:v>5963.5</c:v>
                </c:pt>
                <c:pt idx="4">
                  <c:v>1376.09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91</c:v>
                </c:pt>
                <c:pt idx="2">
                  <c:v/>
                </c:pt>
                <c:pt idx="3">
                  <c:v>IX 49</c:v>
                </c:pt>
                <c:pt idx="4">
                  <c:v>IX 100</c:v>
                </c:pt>
              </c:strCache>
            </c:strRef>
          </c:cat>
          <c:val>
            <c:numRef>
              <c:f>Sheet1!$D$2:$D$6</c:f>
              <c:numCache>
                <c:formatCode>General</c:formatCode>
                <c:ptCount val="5"/>
                <c:pt idx="0">
                  <c:v>2745.4</c:v>
                </c:pt>
                <c:pt idx="1">
                  <c:v>1410.25</c:v>
                </c:pt>
                <c:pt idx="2">
                  <c:v>1458.48</c:v>
                </c:pt>
                <c:pt idx="3">
                  <c:v>7517.22</c:v>
                </c:pt>
                <c:pt idx="4">
                  <c:v>1659.5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91</c:v>
                </c:pt>
                <c:pt idx="2">
                  <c:v/>
                </c:pt>
                <c:pt idx="3">
                  <c:v>IX 49</c:v>
                </c:pt>
                <c:pt idx="4">
                  <c:v>IX 100</c:v>
                </c:pt>
              </c:strCache>
            </c:strRef>
          </c:cat>
          <c:val>
            <c:numRef>
              <c:f>Sheet1!$E$2:$E$6</c:f>
              <c:numCache>
                <c:formatCode>General</c:formatCode>
                <c:ptCount val="5"/>
                <c:pt idx="0">
                  <c:v>12603.47</c:v>
                </c:pt>
                <c:pt idx="1">
                  <c:v>15090.77</c:v>
                </c:pt>
                <c:pt idx="2">
                  <c:v>2760.48</c:v>
                </c:pt>
                <c:pt idx="3">
                  <c:v>12397.29</c:v>
                </c:pt>
                <c:pt idx="4">
                  <c:v>6309.73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91</c:v>
                </c:pt>
                <c:pt idx="2">
                  <c:v/>
                </c:pt>
                <c:pt idx="3">
                  <c:v>IX 49</c:v>
                </c:pt>
                <c:pt idx="4">
                  <c:v>IX 100</c:v>
                </c:pt>
              </c:strCache>
            </c:strRef>
          </c:cat>
          <c:val>
            <c:numRef>
              <c:f>Sheet1!$F$2:$F$6</c:f>
              <c:numCache>
                <c:formatCode>General</c:formatCode>
                <c:ptCount val="5"/>
                <c:pt idx="0">
                  <c:v>13100.88</c:v>
                </c:pt>
                <c:pt idx="1">
                  <c:v>11689.27</c:v>
                </c:pt>
                <c:pt idx="2">
                  <c:v>12513.38</c:v>
                </c:pt>
                <c:pt idx="3">
                  <c:v>12247.87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091.2667"/>
          <c:min val="1130.047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Sheet1!$B$2:$B$5</c:f>
              <c:numCache>
                <c:formatCode>General</c:formatCode>
                <c:ptCount val="4"/>
                <c:pt idx="0">
                  <c:v>1828.63</c:v>
                </c:pt>
                <c:pt idx="1">
                  <c:v>1218.19</c:v>
                </c:pt>
                <c:pt idx="2">
                  <c:v>615.24</c:v>
                </c:pt>
                <c:pt idx="3">
                  <c:v>6086.27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1340.56</a:t>
                    </a:r>
                  </a:p>
                </c:rich>
              </c:tx>
              <c:dLblPos val="l"/>
              <c:showLegendKey val="0"/>
              <c:showVal val="1"/>
              <c:showCatName val="0"/>
              <c:showSerName val="0"/>
              <c:showPercent val="0"/>
              <c:showBubbleSize val="0"/>
            </c:dLbl>
            <c:dLbl>
              <c:idx val="1"/>
              <c:tx>
                <c:rich>
                  <a:bodyPr/>
                  <a:lstStyle/>
                  <a:p>
                    <a:r>
                      <a:t>IX 100</a:t>
                    </a:r>
                  </a:p>
                  <a:p>
                    <a:r>
                      <a:t>1216.87</a:t>
                    </a:r>
                  </a:p>
                </c:rich>
              </c:tx>
              <c:dLblPos val="l"/>
              <c:showLegendKey val="0"/>
              <c:showVal val="1"/>
              <c:showCatName val="0"/>
              <c:showSerName val="0"/>
              <c:showPercent val="0"/>
              <c:showBubbleSize val="0"/>
            </c:dLbl>
            <c:dLbl>
              <c:idx val="2"/>
              <c:tx>
                <c:rich>
                  <a:bodyPr/>
                  <a:lstStyle/>
                  <a:p>
                    <a:r>
                      <a:t>IX 100</a:t>
                    </a:r>
                  </a:p>
                  <a:p>
                    <a:r>
                      <a:t>718.01</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Sheet1!$C$2:$C$5</c:f>
              <c:numCache>
                <c:formatCode>General</c:formatCode>
                <c:ptCount val="4"/>
                <c:pt idx="0">
                  <c:v>1340.56</c:v>
                </c:pt>
                <c:pt idx="1">
                  <c:v>1216.87</c:v>
                </c:pt>
                <c:pt idx="2">
                  <c:v>718.01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Sheet1!$D$2:$D$5</c:f>
              <c:numCache>
                <c:formatCode>General</c:formatCode>
                <c:ptCount val="4"/>
                <c:pt idx="0">
                  <c:v>1905.47</c:v>
                </c:pt>
                <c:pt idx="1">
                  <c:v>1377.86</c:v>
                </c:pt>
                <c:pt idx="2">
                  <c:v>599.46</c:v>
                </c:pt>
                <c:pt idx="3">
                  <c:v>1841.94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Sheet1!$E$2:$E$5</c:f>
              <c:numCache>
                <c:formatCode>General</c:formatCode>
                <c:ptCount val="4"/>
                <c:pt idx="0">
                  <c:v>10734.89</c:v>
                </c:pt>
                <c:pt idx="2">
                  <c:v>6272.33</c:v>
                </c:pt>
                <c:pt idx="3">
                  <c:v>13001.24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Sheet1!$F$2:$F$5</c:f>
              <c:numCache>
                <c:formatCode>General</c:formatCode>
                <c:ptCount val="4"/>
                <c:pt idx="0">
                  <c:v>7379.99</c:v>
                </c:pt>
                <c:pt idx="3">
                  <c:v>10424.62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01.7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345</c:v>
                </c:pt>
                <c:pt idx="2">
                  <c:v/>
                </c:pt>
                <c:pt idx="3">
                  <c:v/>
                </c:pt>
                <c:pt idx="4">
                  <c:v/>
                </c:pt>
              </c:strCache>
            </c:strRef>
          </c:cat>
          <c:val>
            <c:numRef>
              <c:f>Sheet1!$B$2:$B$6</c:f>
              <c:numCache>
                <c:formatCode>General</c:formatCode>
                <c:ptCount val="5"/>
                <c:pt idx="0">
                  <c:v>2492.7</c:v>
                </c:pt>
                <c:pt idx="1">
                  <c:v>1510.75</c:v>
                </c:pt>
                <c:pt idx="2">
                  <c:v>2450.94</c:v>
                </c:pt>
                <c:pt idx="3">
                  <c:v>11872.52</c:v>
                </c:pt>
                <c:pt idx="4">
                  <c:v>1679.85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345</a:t>
                    </a:r>
                  </a:p>
                  <a:p>
                    <a:r>
                      <a:t>4864.06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345</c:v>
                </c:pt>
                <c:pt idx="2">
                  <c:v/>
                </c:pt>
                <c:pt idx="3">
                  <c:v/>
                </c:pt>
                <c:pt idx="4">
                  <c:v/>
                </c:pt>
              </c:strCache>
            </c:strRef>
          </c:cat>
          <c:val>
            <c:numRef>
              <c:f>Sheet1!$C$2:$C$6</c:f>
              <c:numCache>
                <c:formatCode>General</c:formatCode>
                <c:ptCount val="5"/>
                <c:pt idx="1">
                  <c:v>4864.06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345</c:v>
                </c:pt>
                <c:pt idx="2">
                  <c:v/>
                </c:pt>
                <c:pt idx="3">
                  <c:v/>
                </c:pt>
                <c:pt idx="4">
                  <c:v/>
                </c:pt>
              </c:strCache>
            </c:strRef>
          </c:cat>
          <c:val>
            <c:numRef>
              <c:f>Sheet1!$D$2:$D$6</c:f>
              <c:numCache>
                <c:formatCode>General</c:formatCode>
                <c:ptCount val="5"/>
                <c:pt idx="0">
                  <c:v>2745.4</c:v>
                </c:pt>
                <c:pt idx="1">
                  <c:v>1410.25</c:v>
                </c:pt>
                <c:pt idx="2">
                  <c:v>1458.48</c:v>
                </c:pt>
                <c:pt idx="3">
                  <c:v>7517.22</c:v>
                </c:pt>
                <c:pt idx="4">
                  <c:v>1659.5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345</c:v>
                </c:pt>
                <c:pt idx="2">
                  <c:v/>
                </c:pt>
                <c:pt idx="3">
                  <c:v/>
                </c:pt>
                <c:pt idx="4">
                  <c:v/>
                </c:pt>
              </c:strCache>
            </c:strRef>
          </c:cat>
          <c:val>
            <c:numRef>
              <c:f>Sheet1!$E$2:$E$6</c:f>
              <c:numCache>
                <c:formatCode>General</c:formatCode>
                <c:ptCount val="5"/>
                <c:pt idx="0">
                  <c:v>12603.47</c:v>
                </c:pt>
                <c:pt idx="1">
                  <c:v>15090.77</c:v>
                </c:pt>
                <c:pt idx="2">
                  <c:v>2760.48</c:v>
                </c:pt>
                <c:pt idx="3">
                  <c:v>12397.29</c:v>
                </c:pt>
                <c:pt idx="4">
                  <c:v>6309.73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345</c:v>
                </c:pt>
                <c:pt idx="2">
                  <c:v/>
                </c:pt>
                <c:pt idx="3">
                  <c:v/>
                </c:pt>
                <c:pt idx="4">
                  <c:v/>
                </c:pt>
              </c:strCache>
            </c:strRef>
          </c:cat>
          <c:val>
            <c:numRef>
              <c:f>Sheet1!$F$2:$F$6</c:f>
              <c:numCache>
                <c:formatCode>General</c:formatCode>
                <c:ptCount val="5"/>
                <c:pt idx="0">
                  <c:v>13100.88</c:v>
                </c:pt>
                <c:pt idx="1">
                  <c:v>11689.27</c:v>
                </c:pt>
                <c:pt idx="2">
                  <c:v>12513.38</c:v>
                </c:pt>
                <c:pt idx="3">
                  <c:v>12247.87</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091.2667"/>
          <c:min val="1409.75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Sheet1!$B$2:$B$6</c:f>
              <c:numCache>
                <c:formatCode>General</c:formatCode>
                <c:ptCount val="5"/>
                <c:pt idx="0">
                  <c:v>12984.97</c:v>
                </c:pt>
                <c:pt idx="1">
                  <c:v>1689.57</c:v>
                </c:pt>
                <c:pt idx="2">
                  <c:v>12659.71</c:v>
                </c:pt>
                <c:pt idx="3">
                  <c:v>1835.0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1263.38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Sheet1!$C$2:$C$6</c:f>
              <c:numCache>
                <c:formatCode>General</c:formatCode>
                <c:ptCount val="5"/>
                <c:pt idx="1">
                  <c:v>1263.38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Sheet1!$D$2:$D$6</c:f>
              <c:numCache>
                <c:formatCode>General</c:formatCode>
                <c:ptCount val="5"/>
                <c:pt idx="0">
                  <c:v>12984.97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Sheet1!$E$2:$E$6</c:f>
              <c:numCache>
                <c:formatCode>General</c:formatCode>
                <c:ptCount val="5"/>
                <c:pt idx="2">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100</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985.4667"/>
          <c:min val="1262.88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Sheet1!$B$2:$B$6</c:f>
              <c:numCache>
                <c:formatCode>General</c:formatCode>
                <c:ptCount val="5"/>
                <c:pt idx="0">
                  <c:v>12984.97</c:v>
                </c:pt>
                <c:pt idx="1">
                  <c:v>1689.57</c:v>
                </c:pt>
                <c:pt idx="2">
                  <c:v>12659.71</c:v>
                </c:pt>
                <c:pt idx="3">
                  <c:v>1835.0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1835.0</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Sheet1!$C$2:$C$6</c:f>
              <c:numCache>
                <c:formatCode>General</c:formatCode>
                <c:ptCount val="5"/>
                <c:pt idx="3">
                  <c:v>1835.0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Sheet1!$D$2:$D$6</c:f>
              <c:numCache>
                <c:formatCode>General</c:formatCode>
                <c:ptCount val="5"/>
                <c:pt idx="0">
                  <c:v>12984.97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Sheet1!$E$2:$E$6</c:f>
              <c:numCache>
                <c:formatCode>General</c:formatCode>
                <c:ptCount val="5"/>
                <c:pt idx="2">
                  <c:v>12659.71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
                </c:pt>
                <c:pt idx="2">
                  <c:v/>
                </c:pt>
                <c:pt idx="3">
                  <c:v>IX 100</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985.4667"/>
          <c:min val="1689.073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76</c:v>
                </c:pt>
                <c:pt idx="2">
                  <c:v/>
                </c:pt>
                <c:pt idx="3">
                  <c:v/>
                </c:pt>
                <c:pt idx="4">
                  <c:v/>
                </c:pt>
              </c:strCache>
            </c:strRef>
          </c:cat>
          <c:val>
            <c:numRef>
              <c:f>Sheet1!$B$2:$B$6</c:f>
              <c:numCache>
                <c:formatCode>General</c:formatCode>
                <c:ptCount val="5"/>
                <c:pt idx="0">
                  <c:v>790.08</c:v>
                </c:pt>
                <c:pt idx="1">
                  <c:v>1563.43</c:v>
                </c:pt>
                <c:pt idx="2">
                  <c:v>1865.24</c:v>
                </c:pt>
                <c:pt idx="3">
                  <c:v>1831.03</c:v>
                </c:pt>
                <c:pt idx="4">
                  <c:v>19263.75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76</a:t>
                    </a:r>
                  </a:p>
                  <a:p>
                    <a:r>
                      <a:t>1090.08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76</c:v>
                </c:pt>
                <c:pt idx="2">
                  <c:v/>
                </c:pt>
                <c:pt idx="3">
                  <c:v/>
                </c:pt>
                <c:pt idx="4">
                  <c:v/>
                </c:pt>
              </c:strCache>
            </c:strRef>
          </c:cat>
          <c:val>
            <c:numRef>
              <c:f>Sheet1!$C$2:$C$6</c:f>
              <c:numCache>
                <c:formatCode>General</c:formatCode>
                <c:ptCount val="5"/>
                <c:pt idx="1">
                  <c:v>1090.08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76</c:v>
                </c:pt>
                <c:pt idx="2">
                  <c:v/>
                </c:pt>
                <c:pt idx="3">
                  <c:v/>
                </c:pt>
                <c:pt idx="4">
                  <c:v/>
                </c:pt>
              </c:strCache>
            </c:strRef>
          </c:cat>
          <c:val>
            <c:numRef>
              <c:f>Sheet1!$D$2:$D$6</c:f>
              <c:numCache>
                <c:formatCode>General</c:formatCode>
                <c:ptCount val="5"/>
                <c:pt idx="1">
                  <c:v>1429.66</c:v>
                </c:pt>
                <c:pt idx="2">
                  <c:v>1858.43</c:v>
                </c:pt>
                <c:pt idx="3">
                  <c:v>1791.61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76</c:v>
                </c:pt>
                <c:pt idx="2">
                  <c:v/>
                </c:pt>
                <c:pt idx="3">
                  <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76</c:v>
                </c:pt>
                <c:pt idx="2">
                  <c:v/>
                </c:pt>
                <c:pt idx="3">
                  <c:v/>
                </c:pt>
                <c:pt idx="4">
                  <c:v/>
                </c:pt>
              </c:strCache>
            </c:strRef>
          </c:cat>
          <c:val>
            <c:numRef>
              <c:f>Sheet1!$F$2:$F$6</c:f>
              <c:numCache>
                <c:formatCode>General</c:formatCode>
                <c:ptCount val="5"/>
                <c:pt idx="1">
                  <c:v>2362.14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264.25"/>
          <c:min val="789.57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297</c:v>
                </c:pt>
                <c:pt idx="2">
                  <c:v/>
                </c:pt>
                <c:pt idx="3">
                  <c:v>IX 268</c:v>
                </c:pt>
                <c:pt idx="4">
                  <c:v/>
                </c:pt>
              </c:strCache>
            </c:strRef>
          </c:cat>
          <c:val>
            <c:numRef>
              <c:f>Sheet1!$B$2:$B$6</c:f>
              <c:numCache>
                <c:formatCode>General</c:formatCode>
                <c:ptCount val="5"/>
                <c:pt idx="0">
                  <c:v>790.08</c:v>
                </c:pt>
                <c:pt idx="1">
                  <c:v>1563.43</c:v>
                </c:pt>
                <c:pt idx="2">
                  <c:v>1865.24</c:v>
                </c:pt>
                <c:pt idx="3">
                  <c:v>1831.03</c:v>
                </c:pt>
                <c:pt idx="4">
                  <c:v>19263.75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1382.25</a:t>
                    </a:r>
                  </a:p>
                </c:rich>
              </c:tx>
              <c:dLblPos val="l"/>
              <c:showLegendKey val="0"/>
              <c:showVal val="1"/>
              <c:showCatName val="0"/>
              <c:showSerName val="0"/>
              <c:showPercent val="0"/>
              <c:showBubbleSize val="0"/>
            </c:dLbl>
            <c:dLbl>
              <c:idx val="1"/>
              <c:tx>
                <c:rich>
                  <a:bodyPr/>
                  <a:lstStyle/>
                  <a:p>
                    <a:r>
                      <a:t>IX 297</a:t>
                    </a:r>
                  </a:p>
                  <a:p>
                    <a:r>
                      <a:t>4244.0</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268</a:t>
                    </a:r>
                  </a:p>
                  <a:p>
                    <a:r>
                      <a:t>4795.2</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297</c:v>
                </c:pt>
                <c:pt idx="2">
                  <c:v/>
                </c:pt>
                <c:pt idx="3">
                  <c:v>IX 268</c:v>
                </c:pt>
                <c:pt idx="4">
                  <c:v/>
                </c:pt>
              </c:strCache>
            </c:strRef>
          </c:cat>
          <c:val>
            <c:numRef>
              <c:f>Sheet1!$C$2:$C$6</c:f>
              <c:numCache>
                <c:formatCode>General</c:formatCode>
                <c:ptCount val="5"/>
                <c:pt idx="0">
                  <c:v>1382.25</c:v>
                </c:pt>
                <c:pt idx="1">
                  <c:v>4244.0</c:v>
                </c:pt>
                <c:pt idx="3">
                  <c:v>4795.2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297</c:v>
                </c:pt>
                <c:pt idx="2">
                  <c:v/>
                </c:pt>
                <c:pt idx="3">
                  <c:v>IX 268</c:v>
                </c:pt>
                <c:pt idx="4">
                  <c:v/>
                </c:pt>
              </c:strCache>
            </c:strRef>
          </c:cat>
          <c:val>
            <c:numRef>
              <c:f>Sheet1!$D$2:$D$6</c:f>
              <c:numCache>
                <c:formatCode>General</c:formatCode>
                <c:ptCount val="5"/>
                <c:pt idx="1">
                  <c:v>1429.66</c:v>
                </c:pt>
                <c:pt idx="2">
                  <c:v>1858.43</c:v>
                </c:pt>
                <c:pt idx="3">
                  <c:v>1791.61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297</c:v>
                </c:pt>
                <c:pt idx="2">
                  <c:v/>
                </c:pt>
                <c:pt idx="3">
                  <c:v>IX 268</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297</c:v>
                </c:pt>
                <c:pt idx="2">
                  <c:v/>
                </c:pt>
                <c:pt idx="3">
                  <c:v>IX 268</c:v>
                </c:pt>
                <c:pt idx="4">
                  <c:v/>
                </c:pt>
              </c:strCache>
            </c:strRef>
          </c:cat>
          <c:val>
            <c:numRef>
              <c:f>Sheet1!$F$2:$F$6</c:f>
              <c:numCache>
                <c:formatCode>General</c:formatCode>
                <c:ptCount val="5"/>
                <c:pt idx="1">
                  <c:v>2362.14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9264.25"/>
          <c:min val="789.57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87</c:v>
                </c:pt>
                <c:pt idx="2">
                  <c:v>IX 92</c:v>
                </c:pt>
                <c:pt idx="3">
                  <c:v/>
                </c:pt>
                <c:pt idx="4">
                  <c:v/>
                </c:pt>
              </c:strCache>
            </c:strRef>
          </c:cat>
          <c:val>
            <c:numRef>
              <c:f>Sheet1!$B$2:$B$6</c:f>
              <c:numCache>
                <c:formatCode>General</c:formatCode>
                <c:ptCount val="5"/>
                <c:pt idx="0">
                  <c:v>1621.17</c:v>
                </c:pt>
                <c:pt idx="1">
                  <c:v>1466.59</c:v>
                </c:pt>
                <c:pt idx="2">
                  <c:v>1594.59</c:v>
                </c:pt>
                <c:pt idx="3">
                  <c:v>1498.59</c:v>
                </c:pt>
                <c:pt idx="4">
                  <c:v>11267.08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51</a:t>
                    </a:r>
                  </a:p>
                  <a:p>
                    <a:r>
                      <a:t>1252.42</a:t>
                    </a:r>
                  </a:p>
                </c:rich>
              </c:tx>
              <c:dLblPos val="l"/>
              <c:showLegendKey val="0"/>
              <c:showVal val="1"/>
              <c:showCatName val="0"/>
              <c:showSerName val="0"/>
              <c:showPercent val="0"/>
              <c:showBubbleSize val="0"/>
            </c:dLbl>
            <c:dLbl>
              <c:idx val="1"/>
              <c:tx>
                <c:rich>
                  <a:bodyPr/>
                  <a:lstStyle/>
                  <a:p>
                    <a:r>
                      <a:t>IX 87</a:t>
                    </a:r>
                  </a:p>
                  <a:p>
                    <a:r>
                      <a:t>1248.59</a:t>
                    </a:r>
                  </a:p>
                </c:rich>
              </c:tx>
              <c:dLblPos val="l"/>
              <c:showLegendKey val="0"/>
              <c:showVal val="1"/>
              <c:showCatName val="0"/>
              <c:showSerName val="0"/>
              <c:showPercent val="0"/>
              <c:showBubbleSize val="0"/>
            </c:dLbl>
            <c:dLbl>
              <c:idx val="2"/>
              <c:tx>
                <c:rich>
                  <a:bodyPr/>
                  <a:lstStyle/>
                  <a:p>
                    <a:r>
                      <a:t>IX 92</a:t>
                    </a:r>
                  </a:p>
                  <a:p>
                    <a:r>
                      <a:t>1552.9</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87</c:v>
                </c:pt>
                <c:pt idx="2">
                  <c:v>IX 92</c:v>
                </c:pt>
                <c:pt idx="3">
                  <c:v/>
                </c:pt>
                <c:pt idx="4">
                  <c:v/>
                </c:pt>
              </c:strCache>
            </c:strRef>
          </c:cat>
          <c:val>
            <c:numRef>
              <c:f>Sheet1!$C$2:$C$6</c:f>
              <c:numCache>
                <c:formatCode>General</c:formatCode>
                <c:ptCount val="5"/>
                <c:pt idx="0">
                  <c:v>1252.42</c:v>
                </c:pt>
                <c:pt idx="1">
                  <c:v>1248.59</c:v>
                </c:pt>
                <c:pt idx="2">
                  <c:v>1552.9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87</c:v>
                </c:pt>
                <c:pt idx="2">
                  <c:v>IX 92</c:v>
                </c:pt>
                <c:pt idx="3">
                  <c:v/>
                </c:pt>
                <c:pt idx="4">
                  <c:v/>
                </c:pt>
              </c:strCache>
            </c:strRef>
          </c:cat>
          <c:val>
            <c:numRef>
              <c:f>Sheet1!$D$2:$D$6</c:f>
              <c:numCache>
                <c:formatCode>General</c:formatCode>
                <c:ptCount val="5"/>
                <c:pt idx="0">
                  <c:v>2434.49</c:v>
                </c:pt>
                <c:pt idx="1">
                  <c:v>1430.11</c:v>
                </c:pt>
                <c:pt idx="2">
                  <c:v>1696.82</c:v>
                </c:pt>
                <c:pt idx="3">
                  <c:v>1385.3</c:v>
                </c:pt>
                <c:pt idx="4">
                  <c:v>7926.91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87</c:v>
                </c:pt>
                <c:pt idx="2">
                  <c:v>IX 92</c:v>
                </c:pt>
                <c:pt idx="3">
                  <c:v/>
                </c:pt>
                <c:pt idx="4">
                  <c:v/>
                </c:pt>
              </c:strCache>
            </c:strRef>
          </c:cat>
          <c:val>
            <c:numRef>
              <c:f>Sheet1!$E$2:$E$6</c:f>
              <c:numCache>
                <c:formatCode>General</c:formatCode>
                <c:ptCount val="5"/>
                <c:pt idx="0">
                  <c:v>5815.83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51</c:v>
                </c:pt>
                <c:pt idx="1">
                  <c:v>IX 87</c:v>
                </c:pt>
                <c:pt idx="2">
                  <c:v>IX 92</c:v>
                </c:pt>
                <c:pt idx="3">
                  <c:v/>
                </c:pt>
                <c:pt idx="4">
                  <c:v/>
                </c:pt>
              </c:strCache>
            </c:strRef>
          </c:cat>
          <c:val>
            <c:numRef>
              <c:f>Sheet1!$F$2:$F$6</c:f>
              <c:numCache>
                <c:formatCode>General</c:formatCode>
                <c:ptCount val="5"/>
                <c:pt idx="0">
                  <c:v>12244.0</c:v>
                </c:pt>
                <c:pt idx="1">
                  <c:v>4031.83</c:v>
                </c:pt>
                <c:pt idx="2">
                  <c:v>8419.6</c:v>
                </c:pt>
                <c:pt idx="3">
                  <c:v>12166.14</c:v>
                </c:pt>
                <c:pt idx="4">
                  <c:v>16390.82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391.3182"/>
          <c:min val="1248.090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89</c:v>
                </c:pt>
                <c:pt idx="2">
                  <c:v>IX 87</c:v>
                </c:pt>
                <c:pt idx="3">
                  <c:v/>
                </c:pt>
                <c:pt idx="4">
                  <c:v>IX 82</c:v>
                </c:pt>
              </c:strCache>
            </c:strRef>
          </c:cat>
          <c:val>
            <c:numRef>
              <c:f>Sheet1!$B$2:$B$6</c:f>
              <c:numCache>
                <c:formatCode>General</c:formatCode>
                <c:ptCount val="5"/>
                <c:pt idx="0">
                  <c:v>1621.17</c:v>
                </c:pt>
                <c:pt idx="1">
                  <c:v>1466.59</c:v>
                </c:pt>
                <c:pt idx="2">
                  <c:v>1594.59</c:v>
                </c:pt>
                <c:pt idx="3">
                  <c:v>1498.59</c:v>
                </c:pt>
                <c:pt idx="4">
                  <c:v>11267.08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1160.62</a:t>
                    </a:r>
                  </a:p>
                </c:rich>
              </c:tx>
              <c:dLblPos val="l"/>
              <c:showLegendKey val="0"/>
              <c:showVal val="1"/>
              <c:showCatName val="0"/>
              <c:showSerName val="0"/>
              <c:showPercent val="0"/>
              <c:showBubbleSize val="0"/>
            </c:dLbl>
            <c:dLbl>
              <c:idx val="1"/>
              <c:tx>
                <c:rich>
                  <a:bodyPr/>
                  <a:lstStyle/>
                  <a:p>
                    <a:r>
                      <a:t>IX 89</a:t>
                    </a:r>
                  </a:p>
                  <a:p>
                    <a:r>
                      <a:t>1279.71</a:t>
                    </a:r>
                  </a:p>
                </c:rich>
              </c:tx>
              <c:dLblPos val="l"/>
              <c:showLegendKey val="0"/>
              <c:showVal val="1"/>
              <c:showCatName val="0"/>
              <c:showSerName val="0"/>
              <c:showPercent val="0"/>
              <c:showBubbleSize val="0"/>
            </c:dLbl>
            <c:dLbl>
              <c:idx val="2"/>
              <c:tx>
                <c:rich>
                  <a:bodyPr/>
                  <a:lstStyle/>
                  <a:p>
                    <a:r>
                      <a:t>IX 87</a:t>
                    </a:r>
                  </a:p>
                  <a:p>
                    <a:r>
                      <a:t>1478.77</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82</a:t>
                    </a:r>
                  </a:p>
                  <a:p>
                    <a:r>
                      <a:t>6465.0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89</c:v>
                </c:pt>
                <c:pt idx="2">
                  <c:v>IX 87</c:v>
                </c:pt>
                <c:pt idx="3">
                  <c:v/>
                </c:pt>
                <c:pt idx="4">
                  <c:v>IX 82</c:v>
                </c:pt>
              </c:strCache>
            </c:strRef>
          </c:cat>
          <c:val>
            <c:numRef>
              <c:f>Sheet1!$C$2:$C$6</c:f>
              <c:numCache>
                <c:formatCode>General</c:formatCode>
                <c:ptCount val="5"/>
                <c:pt idx="0">
                  <c:v>1160.62</c:v>
                </c:pt>
                <c:pt idx="1">
                  <c:v>1279.71</c:v>
                </c:pt>
                <c:pt idx="2">
                  <c:v>1478.77</c:v>
                </c:pt>
                <c:pt idx="4">
                  <c:v>6465.0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89</c:v>
                </c:pt>
                <c:pt idx="2">
                  <c:v>IX 87</c:v>
                </c:pt>
                <c:pt idx="3">
                  <c:v/>
                </c:pt>
                <c:pt idx="4">
                  <c:v>IX 82</c:v>
                </c:pt>
              </c:strCache>
            </c:strRef>
          </c:cat>
          <c:val>
            <c:numRef>
              <c:f>Sheet1!$D$2:$D$6</c:f>
              <c:numCache>
                <c:formatCode>General</c:formatCode>
                <c:ptCount val="5"/>
                <c:pt idx="0">
                  <c:v>2434.49</c:v>
                </c:pt>
                <c:pt idx="1">
                  <c:v>1430.11</c:v>
                </c:pt>
                <c:pt idx="2">
                  <c:v>1696.82</c:v>
                </c:pt>
                <c:pt idx="3">
                  <c:v>1385.3</c:v>
                </c:pt>
                <c:pt idx="4">
                  <c:v>7926.91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89</c:v>
                </c:pt>
                <c:pt idx="2">
                  <c:v>IX 87</c:v>
                </c:pt>
                <c:pt idx="3">
                  <c:v/>
                </c:pt>
                <c:pt idx="4">
                  <c:v>IX 82</c:v>
                </c:pt>
              </c:strCache>
            </c:strRef>
          </c:cat>
          <c:val>
            <c:numRef>
              <c:f>Sheet1!$E$2:$E$6</c:f>
              <c:numCache>
                <c:formatCode>General</c:formatCode>
                <c:ptCount val="5"/>
                <c:pt idx="0">
                  <c:v>5815.83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89</c:v>
                </c:pt>
                <c:pt idx="2">
                  <c:v>IX 87</c:v>
                </c:pt>
                <c:pt idx="3">
                  <c:v/>
                </c:pt>
                <c:pt idx="4">
                  <c:v>IX 82</c:v>
                </c:pt>
              </c:strCache>
            </c:strRef>
          </c:cat>
          <c:val>
            <c:numRef>
              <c:f>Sheet1!$F$2:$F$6</c:f>
              <c:numCache>
                <c:formatCode>General</c:formatCode>
                <c:ptCount val="5"/>
                <c:pt idx="0">
                  <c:v>12244.0</c:v>
                </c:pt>
                <c:pt idx="1">
                  <c:v>4031.83</c:v>
                </c:pt>
                <c:pt idx="2">
                  <c:v>8419.6</c:v>
                </c:pt>
                <c:pt idx="3">
                  <c:v>12166.14</c:v>
                </c:pt>
                <c:pt idx="4">
                  <c:v>16390.82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391.3182"/>
          <c:min val="1160.121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329</c:v>
                </c:pt>
                <c:pt idx="2">
                  <c:v/>
                </c:pt>
                <c:pt idx="3">
                  <c:v/>
                </c:pt>
                <c:pt idx="4">
                  <c:v/>
                </c:pt>
              </c:strCache>
            </c:strRef>
          </c:cat>
          <c:val>
            <c:numRef>
              <c:f>Sheet1!$B$2:$B$6</c:f>
              <c:numCache>
                <c:formatCode>General</c:formatCode>
                <c:ptCount val="5"/>
                <c:pt idx="0">
                  <c:v>1621.17</c:v>
                </c:pt>
                <c:pt idx="1">
                  <c:v>1466.59</c:v>
                </c:pt>
                <c:pt idx="2">
                  <c:v>1594.59</c:v>
                </c:pt>
                <c:pt idx="3">
                  <c:v>1498.59</c:v>
                </c:pt>
                <c:pt idx="4">
                  <c:v>11267.08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329</a:t>
                    </a:r>
                  </a:p>
                  <a:p>
                    <a:r>
                      <a:t>4707.87</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329</c:v>
                </c:pt>
                <c:pt idx="2">
                  <c:v/>
                </c:pt>
                <c:pt idx="3">
                  <c:v/>
                </c:pt>
                <c:pt idx="4">
                  <c:v/>
                </c:pt>
              </c:strCache>
            </c:strRef>
          </c:cat>
          <c:val>
            <c:numRef>
              <c:f>Sheet1!$C$2:$C$6</c:f>
              <c:numCache>
                <c:formatCode>General</c:formatCode>
                <c:ptCount val="5"/>
                <c:pt idx="1">
                  <c:v>4707.87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329</c:v>
                </c:pt>
                <c:pt idx="2">
                  <c:v/>
                </c:pt>
                <c:pt idx="3">
                  <c:v/>
                </c:pt>
                <c:pt idx="4">
                  <c:v/>
                </c:pt>
              </c:strCache>
            </c:strRef>
          </c:cat>
          <c:val>
            <c:numRef>
              <c:f>Sheet1!$D$2:$D$6</c:f>
              <c:numCache>
                <c:formatCode>General</c:formatCode>
                <c:ptCount val="5"/>
                <c:pt idx="0">
                  <c:v>2434.49</c:v>
                </c:pt>
                <c:pt idx="1">
                  <c:v>1430.11</c:v>
                </c:pt>
                <c:pt idx="2">
                  <c:v>1696.82</c:v>
                </c:pt>
                <c:pt idx="3">
                  <c:v>1385.3</c:v>
                </c:pt>
                <c:pt idx="4">
                  <c:v>7926.91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Garnier</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329</c:v>
                </c:pt>
                <c:pt idx="2">
                  <c:v/>
                </c:pt>
                <c:pt idx="3">
                  <c:v/>
                </c:pt>
                <c:pt idx="4">
                  <c:v/>
                </c:pt>
              </c:strCache>
            </c:strRef>
          </c:cat>
          <c:val>
            <c:numRef>
              <c:f>Sheet1!$E$2:$E$6</c:f>
              <c:numCache>
                <c:formatCode>General</c:formatCode>
                <c:ptCount val="5"/>
                <c:pt idx="0">
                  <c:v>5815.83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329</c:v>
                </c:pt>
                <c:pt idx="2">
                  <c:v/>
                </c:pt>
                <c:pt idx="3">
                  <c:v/>
                </c:pt>
                <c:pt idx="4">
                  <c:v/>
                </c:pt>
              </c:strCache>
            </c:strRef>
          </c:cat>
          <c:val>
            <c:numRef>
              <c:f>Sheet1!$F$2:$F$6</c:f>
              <c:numCache>
                <c:formatCode>General</c:formatCode>
                <c:ptCount val="5"/>
                <c:pt idx="0">
                  <c:v>12244.0</c:v>
                </c:pt>
                <c:pt idx="1">
                  <c:v>4031.83</c:v>
                </c:pt>
                <c:pt idx="2">
                  <c:v>8419.6</c:v>
                </c:pt>
                <c:pt idx="3">
                  <c:v>12166.14</c:v>
                </c:pt>
                <c:pt idx="4">
                  <c:v>16390.82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391.3182"/>
          <c:min val="1384.795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
                </c:pt>
              </c:strCache>
            </c:strRef>
          </c:cat>
          <c:val>
            <c:numRef>
              <c:f>Sheet1!$B$2:$B$5</c:f>
              <c:numCache>
                <c:formatCode>General</c:formatCode>
                <c:ptCount val="4"/>
                <c:pt idx="1">
                  <c:v>1034.43</c:v>
                </c:pt>
                <c:pt idx="2">
                  <c:v>1548.06</c:v>
                </c:pt>
                <c:pt idx="3">
                  <c:v>5750.0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1632.0</a:t>
                    </a:r>
                  </a:p>
                </c:rich>
              </c:tx>
              <c:dLblPos val="l"/>
              <c:showLegendKey val="0"/>
              <c:showVal val="1"/>
              <c:showCatName val="0"/>
              <c:showSerName val="0"/>
              <c:showPercent val="0"/>
              <c:showBubbleSize val="0"/>
            </c:dLbl>
            <c:dLbl>
              <c:idx val="2"/>
              <c:tx>
                <c:rich>
                  <a:bodyPr/>
                  <a:lstStyle/>
                  <a:p>
                    <a:r>
                      <a:t>IX 100</a:t>
                    </a:r>
                  </a:p>
                  <a:p>
                    <a:r>
                      <a:t>1177.13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
                </c:pt>
              </c:strCache>
            </c:strRef>
          </c:cat>
          <c:val>
            <c:numRef>
              <c:f>Sheet1!$C$2:$C$5</c:f>
              <c:numCache>
                <c:formatCode>General</c:formatCode>
                <c:ptCount val="4"/>
                <c:pt idx="1">
                  <c:v>1632.0</c:v>
                </c:pt>
                <c:pt idx="2">
                  <c:v>1177.13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100</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75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1">
                  <c:v>1034.43</c:v>
                </c:pt>
                <c:pt idx="2">
                  <c:v>1548.06</c:v>
                </c:pt>
                <c:pt idx="3">
                  <c:v>5750.0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5750.0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5750.0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5750.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74</c:v>
                </c:pt>
                <c:pt idx="2">
                  <c:v>IX 100</c:v>
                </c:pt>
                <c:pt idx="3">
                  <c:v>IX 9</c:v>
                </c:pt>
              </c:strCache>
            </c:strRef>
          </c:cat>
          <c:val>
            <c:numRef>
              <c:f>Sheet1!$B$2:$B$5</c:f>
              <c:numCache>
                <c:formatCode>General</c:formatCode>
                <c:ptCount val="4"/>
                <c:pt idx="0">
                  <c:v>1828.63</c:v>
                </c:pt>
                <c:pt idx="1">
                  <c:v>1218.19</c:v>
                </c:pt>
                <c:pt idx="2">
                  <c:v>615.24</c:v>
                </c:pt>
                <c:pt idx="3">
                  <c:v>6086.27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72</a:t>
                    </a:r>
                  </a:p>
                  <a:p>
                    <a:r>
                      <a:t>1379.52</a:t>
                    </a:r>
                  </a:p>
                </c:rich>
              </c:tx>
              <c:dLblPos val="l"/>
              <c:showLegendKey val="0"/>
              <c:showVal val="1"/>
              <c:showCatName val="0"/>
              <c:showSerName val="0"/>
              <c:showPercent val="0"/>
              <c:showBubbleSize val="0"/>
            </c:dLbl>
            <c:dLbl>
              <c:idx val="1"/>
              <c:tx>
                <c:rich>
                  <a:bodyPr/>
                  <a:lstStyle/>
                  <a:p>
                    <a:r>
                      <a:t>IX 74</a:t>
                    </a:r>
                  </a:p>
                  <a:p>
                    <a:r>
                      <a:t>1017.16</a:t>
                    </a:r>
                  </a:p>
                </c:rich>
              </c:tx>
              <c:dLblPos val="l"/>
              <c:showLegendKey val="0"/>
              <c:showVal val="1"/>
              <c:showCatName val="0"/>
              <c:showSerName val="0"/>
              <c:showPercent val="0"/>
              <c:showBubbleSize val="0"/>
            </c:dLbl>
            <c:dLbl>
              <c:idx val="2"/>
              <c:tx>
                <c:rich>
                  <a:bodyPr/>
                  <a:lstStyle/>
                  <a:p>
                    <a:r>
                      <a:t>IX 100</a:t>
                    </a:r>
                  </a:p>
                  <a:p>
                    <a:r>
                      <a:t>461.98</a:t>
                    </a:r>
                  </a:p>
                </c:rich>
              </c:tx>
              <c:dLblPos val="l"/>
              <c:showLegendKey val="0"/>
              <c:showVal val="1"/>
              <c:showCatName val="0"/>
              <c:showSerName val="0"/>
              <c:showPercent val="0"/>
              <c:showBubbleSize val="0"/>
            </c:dLbl>
            <c:dLbl>
              <c:idx val="3"/>
              <c:tx>
                <c:rich>
                  <a:bodyPr/>
                  <a:lstStyle/>
                  <a:p>
                    <a:r>
                      <a:t>IX 9</a:t>
                    </a:r>
                  </a:p>
                  <a:p>
                    <a:r>
                      <a:t>1184.72</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74</c:v>
                </c:pt>
                <c:pt idx="2">
                  <c:v>IX 100</c:v>
                </c:pt>
                <c:pt idx="3">
                  <c:v>IX 9</c:v>
                </c:pt>
              </c:strCache>
            </c:strRef>
          </c:cat>
          <c:val>
            <c:numRef>
              <c:f>Sheet1!$C$2:$C$5</c:f>
              <c:numCache>
                <c:formatCode>General</c:formatCode>
                <c:ptCount val="4"/>
                <c:pt idx="0">
                  <c:v>1379.52</c:v>
                </c:pt>
                <c:pt idx="1">
                  <c:v>1017.16</c:v>
                </c:pt>
                <c:pt idx="2">
                  <c:v>461.98</c:v>
                </c:pt>
                <c:pt idx="3">
                  <c:v>1184.72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74</c:v>
                </c:pt>
                <c:pt idx="2">
                  <c:v>IX 100</c:v>
                </c:pt>
                <c:pt idx="3">
                  <c:v>IX 9</c:v>
                </c:pt>
              </c:strCache>
            </c:strRef>
          </c:cat>
          <c:val>
            <c:numRef>
              <c:f>Sheet1!$D$2:$D$5</c:f>
              <c:numCache>
                <c:formatCode>General</c:formatCode>
                <c:ptCount val="4"/>
                <c:pt idx="0">
                  <c:v>1905.47</c:v>
                </c:pt>
                <c:pt idx="1">
                  <c:v>1377.86</c:v>
                </c:pt>
                <c:pt idx="2">
                  <c:v>599.46</c:v>
                </c:pt>
                <c:pt idx="3">
                  <c:v>1841.94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74</c:v>
                </c:pt>
                <c:pt idx="2">
                  <c:v>IX 100</c:v>
                </c:pt>
                <c:pt idx="3">
                  <c:v>IX 9</c:v>
                </c:pt>
              </c:strCache>
            </c:strRef>
          </c:cat>
          <c:val>
            <c:numRef>
              <c:f>Sheet1!$E$2:$E$5</c:f>
              <c:numCache>
                <c:formatCode>General</c:formatCode>
                <c:ptCount val="4"/>
                <c:pt idx="0">
                  <c:v>10734.89</c:v>
                </c:pt>
                <c:pt idx="2">
                  <c:v>6272.33</c:v>
                </c:pt>
                <c:pt idx="3">
                  <c:v>13001.24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72</c:v>
                </c:pt>
                <c:pt idx="1">
                  <c:v>IX 74</c:v>
                </c:pt>
                <c:pt idx="2">
                  <c:v>IX 100</c:v>
                </c:pt>
                <c:pt idx="3">
                  <c:v>IX 9</c:v>
                </c:pt>
              </c:strCache>
            </c:strRef>
          </c:cat>
          <c:val>
            <c:numRef>
              <c:f>Sheet1!$F$2:$F$5</c:f>
              <c:numCache>
                <c:formatCode>General</c:formatCode>
                <c:ptCount val="4"/>
                <c:pt idx="0">
                  <c:v>7379.99</c:v>
                </c:pt>
                <c:pt idx="3">
                  <c:v>10424.62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01.7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56</c:v>
                </c:pt>
                <c:pt idx="3">
                  <c:v/>
                </c:pt>
              </c:strCache>
            </c:strRef>
          </c:cat>
          <c:val>
            <c:numRef>
              <c:f>Sheet1!$B$2:$B$5</c:f>
              <c:numCache>
                <c:formatCode>General</c:formatCode>
                <c:ptCount val="4"/>
                <c:pt idx="0">
                  <c:v>796.33</c:v>
                </c:pt>
                <c:pt idx="1">
                  <c:v>1710.16</c:v>
                </c:pt>
                <c:pt idx="2">
                  <c:v>1344.57</c:v>
                </c:pt>
                <c:pt idx="3">
                  <c:v>1755.73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56</a:t>
                    </a:r>
                  </a:p>
                  <a:p>
                    <a:r>
                      <a:t>756.28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56</c:v>
                </c:pt>
                <c:pt idx="3">
                  <c:v/>
                </c:pt>
              </c:strCache>
            </c:strRef>
          </c:cat>
          <c:val>
            <c:numRef>
              <c:f>Sheet1!$C$2:$C$5</c:f>
              <c:numCache>
                <c:formatCode>General</c:formatCode>
                <c:ptCount val="4"/>
                <c:pt idx="2">
                  <c:v>756.28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56</c:v>
                </c:pt>
                <c:pt idx="3">
                  <c:v/>
                </c:pt>
              </c:strCache>
            </c:strRef>
          </c:cat>
          <c:val>
            <c:numRef>
              <c:f>Sheet1!$D$2:$D$5</c:f>
              <c:numCache>
                <c:formatCode>General</c:formatCode>
                <c:ptCount val="4"/>
                <c:pt idx="1">
                  <c:v>1710.16</c:v>
                </c:pt>
                <c:pt idx="2">
                  <c:v>1342.19</c:v>
                </c:pt>
                <c:pt idx="3">
                  <c:v>1741.16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56</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IX 56</c:v>
                </c:pt>
                <c:pt idx="3">
                  <c:v/>
                </c:pt>
              </c:strCache>
            </c:strRef>
          </c:cat>
          <c:val>
            <c:numRef>
              <c:f>Sheet1!$F$2:$F$5</c:f>
              <c:numCache>
                <c:formatCode>General</c:formatCode>
                <c:ptCount val="4"/>
                <c:pt idx="2">
                  <c:v>2037.12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37.6163"/>
          <c:min val="755.77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197</c:v>
                </c:pt>
              </c:strCache>
            </c:strRef>
          </c:cat>
          <c:val>
            <c:numRef>
              <c:f>Sheet1!$B$2:$B$5</c:f>
              <c:numCache>
                <c:formatCode>General</c:formatCode>
                <c:ptCount val="4"/>
                <c:pt idx="0">
                  <c:v>796.33</c:v>
                </c:pt>
                <c:pt idx="1">
                  <c:v>1710.16</c:v>
                </c:pt>
                <c:pt idx="2">
                  <c:v>1344.57</c:v>
                </c:pt>
                <c:pt idx="3">
                  <c:v>1755.73</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1158.56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197</a:t>
                    </a:r>
                  </a:p>
                  <a:p>
                    <a:r>
                      <a:t>3427.5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197</c:v>
                </c:pt>
              </c:strCache>
            </c:strRef>
          </c:cat>
          <c:val>
            <c:numRef>
              <c:f>Sheet1!$C$2:$C$5</c:f>
              <c:numCache>
                <c:formatCode>General</c:formatCode>
                <c:ptCount val="4"/>
                <c:pt idx="0">
                  <c:v>1158.56</c:v>
                </c:pt>
                <c:pt idx="3">
                  <c:v>3427.5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197</c:v>
                </c:pt>
              </c:strCache>
            </c:strRef>
          </c:cat>
          <c:val>
            <c:numRef>
              <c:f>Sheet1!$D$2:$D$5</c:f>
              <c:numCache>
                <c:formatCode>General</c:formatCode>
                <c:ptCount val="4"/>
                <c:pt idx="1">
                  <c:v>1710.16</c:v>
                </c:pt>
                <c:pt idx="2">
                  <c:v>1342.19</c:v>
                </c:pt>
                <c:pt idx="3">
                  <c:v>1741.16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197</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IX 197</c:v>
                </c:pt>
              </c:strCache>
            </c:strRef>
          </c:cat>
          <c:val>
            <c:numRef>
              <c:f>Sheet1!$F$2:$F$5</c:f>
              <c:numCache>
                <c:formatCode>General</c:formatCode>
                <c:ptCount val="4"/>
                <c:pt idx="2">
                  <c:v>2037.12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428.0"/>
          <c:min val="795.825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90</c:v>
                </c:pt>
                <c:pt idx="2">
                  <c:v/>
                </c:pt>
                <c:pt idx="3">
                  <c:v>IX 96</c:v>
                </c:pt>
                <c:pt idx="4">
                  <c:v/>
                </c:pt>
              </c:strCache>
            </c:strRef>
          </c:cat>
          <c:val>
            <c:numRef>
              <c:f>Sheet1!$B$2:$B$6</c:f>
              <c:numCache>
                <c:formatCode>General</c:formatCode>
                <c:ptCount val="5"/>
                <c:pt idx="0">
                  <c:v>1871.51</c:v>
                </c:pt>
                <c:pt idx="1">
                  <c:v>1529.41</c:v>
                </c:pt>
                <c:pt idx="2">
                  <c:v>1951.9</c:v>
                </c:pt>
                <c:pt idx="3">
                  <c:v>1643.63</c:v>
                </c:pt>
                <c:pt idx="4">
                  <c:v>12696.84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1272.82</a:t>
                    </a:r>
                  </a:p>
                </c:rich>
              </c:tx>
              <c:dLblPos val="l"/>
              <c:showLegendKey val="0"/>
              <c:showVal val="1"/>
              <c:showCatName val="0"/>
              <c:showSerName val="0"/>
              <c:showPercent val="0"/>
              <c:showBubbleSize val="0"/>
            </c:dLbl>
            <c:dLbl>
              <c:idx val="1"/>
              <c:tx>
                <c:rich>
                  <a:bodyPr/>
                  <a:lstStyle/>
                  <a:p>
                    <a:r>
                      <a:t>IX 90</a:t>
                    </a:r>
                  </a:p>
                  <a:p>
                    <a:r>
                      <a:t>1328.23</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96</a:t>
                    </a:r>
                  </a:p>
                  <a:p>
                    <a:r>
                      <a:t>1628.37</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90</c:v>
                </c:pt>
                <c:pt idx="2">
                  <c:v/>
                </c:pt>
                <c:pt idx="3">
                  <c:v>IX 96</c:v>
                </c:pt>
                <c:pt idx="4">
                  <c:v/>
                </c:pt>
              </c:strCache>
            </c:strRef>
          </c:cat>
          <c:val>
            <c:numRef>
              <c:f>Sheet1!$C$2:$C$6</c:f>
              <c:numCache>
                <c:formatCode>General</c:formatCode>
                <c:ptCount val="5"/>
                <c:pt idx="0">
                  <c:v>1272.82</c:v>
                </c:pt>
                <c:pt idx="1">
                  <c:v>1328.23</c:v>
                </c:pt>
                <c:pt idx="3">
                  <c:v>1628.37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90</c:v>
                </c:pt>
                <c:pt idx="2">
                  <c:v/>
                </c:pt>
                <c:pt idx="3">
                  <c:v>IX 96</c:v>
                </c:pt>
                <c:pt idx="4">
                  <c:v/>
                </c:pt>
              </c:strCache>
            </c:strRef>
          </c:cat>
          <c:val>
            <c:numRef>
              <c:f>Sheet1!$D$2:$D$6</c:f>
              <c:numCache>
                <c:formatCode>General</c:formatCode>
                <c:ptCount val="5"/>
                <c:pt idx="0">
                  <c:v>2637.49</c:v>
                </c:pt>
                <c:pt idx="1">
                  <c:v>1472.24</c:v>
                </c:pt>
                <c:pt idx="2">
                  <c:v>1484.86</c:v>
                </c:pt>
                <c:pt idx="3">
                  <c:v>1695.99</c:v>
                </c:pt>
                <c:pt idx="4">
                  <c:v>7852.41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90</c:v>
                </c:pt>
                <c:pt idx="2">
                  <c:v/>
                </c:pt>
                <c:pt idx="3">
                  <c:v>IX 96</c:v>
                </c:pt>
                <c:pt idx="4">
                  <c:v/>
                </c:pt>
              </c:strCache>
            </c:strRef>
          </c:cat>
          <c:val>
            <c:numRef>
              <c:f>Sheet1!$E$2:$E$6</c:f>
              <c:numCache>
                <c:formatCode>General</c:formatCode>
                <c:ptCount val="5"/>
                <c:pt idx="0">
                  <c:v>13052.06</c:v>
                </c:pt>
                <c:pt idx="1">
                  <c:v>24205.08</c:v>
                </c:pt>
                <c:pt idx="2">
                  <c:v>2597.86</c:v>
                </c:pt>
                <c:pt idx="3">
                  <c:v>6109.97</c:v>
                </c:pt>
                <c:pt idx="4">
                  <c:v>14498.3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90</c:v>
                </c:pt>
                <c:pt idx="2">
                  <c:v/>
                </c:pt>
                <c:pt idx="3">
                  <c:v>IX 96</c:v>
                </c:pt>
                <c:pt idx="4">
                  <c:v/>
                </c:pt>
              </c:strCache>
            </c:strRef>
          </c:cat>
          <c:val>
            <c:numRef>
              <c:f>Sheet1!$F$2:$F$6</c:f>
              <c:numCache>
                <c:formatCode>General</c:formatCode>
                <c:ptCount val="5"/>
                <c:pt idx="0">
                  <c:v>5823.2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05.5833"/>
          <c:min val="1272.317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85</c:v>
                </c:pt>
                <c:pt idx="2">
                  <c:v/>
                </c:pt>
                <c:pt idx="3">
                  <c:v>IX 81</c:v>
                </c:pt>
                <c:pt idx="4">
                  <c:v>IX 38</c:v>
                </c:pt>
              </c:strCache>
            </c:strRef>
          </c:cat>
          <c:val>
            <c:numRef>
              <c:f>Sheet1!$B$2:$B$6</c:f>
              <c:numCache>
                <c:formatCode>General</c:formatCode>
                <c:ptCount val="5"/>
                <c:pt idx="0">
                  <c:v>1871.51</c:v>
                </c:pt>
                <c:pt idx="1">
                  <c:v>1529.41</c:v>
                </c:pt>
                <c:pt idx="2">
                  <c:v>1951.9</c:v>
                </c:pt>
                <c:pt idx="3">
                  <c:v>1643.63</c:v>
                </c:pt>
                <c:pt idx="4">
                  <c:v>12696.84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45</a:t>
                    </a:r>
                  </a:p>
                  <a:p>
                    <a:r>
                      <a:t>1178.66</a:t>
                    </a:r>
                  </a:p>
                </c:rich>
              </c:tx>
              <c:dLblPos val="l"/>
              <c:showLegendKey val="0"/>
              <c:showVal val="1"/>
              <c:showCatName val="0"/>
              <c:showSerName val="0"/>
              <c:showPercent val="0"/>
              <c:showBubbleSize val="0"/>
            </c:dLbl>
            <c:dLbl>
              <c:idx val="1"/>
              <c:tx>
                <c:rich>
                  <a:bodyPr/>
                  <a:lstStyle/>
                  <a:p>
                    <a:r>
                      <a:t>IX 85</a:t>
                    </a:r>
                  </a:p>
                  <a:p>
                    <a:r>
                      <a:t>1258.36</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81</a:t>
                    </a:r>
                  </a:p>
                  <a:p>
                    <a:r>
                      <a:t>1375.67</a:t>
                    </a:r>
                  </a:p>
                </c:rich>
              </c:tx>
              <c:dLblPos val="l"/>
              <c:showLegendKey val="0"/>
              <c:showVal val="1"/>
              <c:showCatName val="0"/>
              <c:showSerName val="0"/>
              <c:showPercent val="0"/>
              <c:showBubbleSize val="0"/>
            </c:dLbl>
            <c:dLbl>
              <c:idx val="4"/>
              <c:tx>
                <c:rich>
                  <a:bodyPr/>
                  <a:lstStyle/>
                  <a:p>
                    <a:r>
                      <a:t>IX 38</a:t>
                    </a:r>
                  </a:p>
                  <a:p>
                    <a:r>
                      <a:t>5550.15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85</c:v>
                </c:pt>
                <c:pt idx="2">
                  <c:v/>
                </c:pt>
                <c:pt idx="3">
                  <c:v>IX 81</c:v>
                </c:pt>
                <c:pt idx="4">
                  <c:v>IX 38</c:v>
                </c:pt>
              </c:strCache>
            </c:strRef>
          </c:cat>
          <c:val>
            <c:numRef>
              <c:f>Sheet1!$C$2:$C$6</c:f>
              <c:numCache>
                <c:formatCode>General</c:formatCode>
                <c:ptCount val="5"/>
                <c:pt idx="0">
                  <c:v>1178.66</c:v>
                </c:pt>
                <c:pt idx="1">
                  <c:v>1258.36</c:v>
                </c:pt>
                <c:pt idx="3">
                  <c:v>1375.67</c:v>
                </c:pt>
                <c:pt idx="4">
                  <c:v>5550.15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85</c:v>
                </c:pt>
                <c:pt idx="2">
                  <c:v/>
                </c:pt>
                <c:pt idx="3">
                  <c:v>IX 81</c:v>
                </c:pt>
                <c:pt idx="4">
                  <c:v>IX 38</c:v>
                </c:pt>
              </c:strCache>
            </c:strRef>
          </c:cat>
          <c:val>
            <c:numRef>
              <c:f>Sheet1!$D$2:$D$6</c:f>
              <c:numCache>
                <c:formatCode>General</c:formatCode>
                <c:ptCount val="5"/>
                <c:pt idx="0">
                  <c:v>2637.49</c:v>
                </c:pt>
                <c:pt idx="1">
                  <c:v>1472.24</c:v>
                </c:pt>
                <c:pt idx="2">
                  <c:v>1484.86</c:v>
                </c:pt>
                <c:pt idx="3">
                  <c:v>1695.99</c:v>
                </c:pt>
                <c:pt idx="4">
                  <c:v>7852.41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85</c:v>
                </c:pt>
                <c:pt idx="2">
                  <c:v/>
                </c:pt>
                <c:pt idx="3">
                  <c:v>IX 81</c:v>
                </c:pt>
                <c:pt idx="4">
                  <c:v>IX 38</c:v>
                </c:pt>
              </c:strCache>
            </c:strRef>
          </c:cat>
          <c:val>
            <c:numRef>
              <c:f>Sheet1!$E$2:$E$6</c:f>
              <c:numCache>
                <c:formatCode>General</c:formatCode>
                <c:ptCount val="5"/>
                <c:pt idx="0">
                  <c:v>13052.06</c:v>
                </c:pt>
                <c:pt idx="1">
                  <c:v>24205.08</c:v>
                </c:pt>
                <c:pt idx="2">
                  <c:v>2597.86</c:v>
                </c:pt>
                <c:pt idx="3">
                  <c:v>6109.97</c:v>
                </c:pt>
                <c:pt idx="4">
                  <c:v>14498.3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45</c:v>
                </c:pt>
                <c:pt idx="1">
                  <c:v>IX 85</c:v>
                </c:pt>
                <c:pt idx="2">
                  <c:v/>
                </c:pt>
                <c:pt idx="3">
                  <c:v>IX 81</c:v>
                </c:pt>
                <c:pt idx="4">
                  <c:v>IX 38</c:v>
                </c:pt>
              </c:strCache>
            </c:strRef>
          </c:cat>
          <c:val>
            <c:numRef>
              <c:f>Sheet1!$F$2:$F$6</c:f>
              <c:numCache>
                <c:formatCode>General</c:formatCode>
                <c:ptCount val="5"/>
                <c:pt idx="0">
                  <c:v>5823.2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05.5833"/>
          <c:min val="1178.160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331</c:v>
                </c:pt>
                <c:pt idx="2">
                  <c:v/>
                </c:pt>
                <c:pt idx="3">
                  <c:v/>
                </c:pt>
                <c:pt idx="4">
                  <c:v/>
                </c:pt>
              </c:strCache>
            </c:strRef>
          </c:cat>
          <c:val>
            <c:numRef>
              <c:f>Sheet1!$B$2:$B$6</c:f>
              <c:numCache>
                <c:formatCode>General</c:formatCode>
                <c:ptCount val="5"/>
                <c:pt idx="0">
                  <c:v>1871.51</c:v>
                </c:pt>
                <c:pt idx="1">
                  <c:v>1529.41</c:v>
                </c:pt>
                <c:pt idx="2">
                  <c:v>1951.9</c:v>
                </c:pt>
                <c:pt idx="3">
                  <c:v>1643.63</c:v>
                </c:pt>
                <c:pt idx="4">
                  <c:v>12696.84</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331</a:t>
                    </a:r>
                  </a:p>
                  <a:p>
                    <a:r>
                      <a:t>4873.15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331</c:v>
                </c:pt>
                <c:pt idx="2">
                  <c:v/>
                </c:pt>
                <c:pt idx="3">
                  <c:v/>
                </c:pt>
                <c:pt idx="4">
                  <c:v/>
                </c:pt>
              </c:strCache>
            </c:strRef>
          </c:cat>
          <c:val>
            <c:numRef>
              <c:f>Sheet1!$C$2:$C$6</c:f>
              <c:numCache>
                <c:formatCode>General</c:formatCode>
                <c:ptCount val="5"/>
                <c:pt idx="1">
                  <c:v>4873.15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331</c:v>
                </c:pt>
                <c:pt idx="2">
                  <c:v/>
                </c:pt>
                <c:pt idx="3">
                  <c:v/>
                </c:pt>
                <c:pt idx="4">
                  <c:v/>
                </c:pt>
              </c:strCache>
            </c:strRef>
          </c:cat>
          <c:val>
            <c:numRef>
              <c:f>Sheet1!$D$2:$D$6</c:f>
              <c:numCache>
                <c:formatCode>General</c:formatCode>
                <c:ptCount val="5"/>
                <c:pt idx="0">
                  <c:v>2637.49</c:v>
                </c:pt>
                <c:pt idx="1">
                  <c:v>1472.24</c:v>
                </c:pt>
                <c:pt idx="2">
                  <c:v>1484.86</c:v>
                </c:pt>
                <c:pt idx="3">
                  <c:v>1695.99</c:v>
                </c:pt>
                <c:pt idx="4">
                  <c:v>7852.41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331</c:v>
                </c:pt>
                <c:pt idx="2">
                  <c:v/>
                </c:pt>
                <c:pt idx="3">
                  <c:v/>
                </c:pt>
                <c:pt idx="4">
                  <c:v/>
                </c:pt>
              </c:strCache>
            </c:strRef>
          </c:cat>
          <c:val>
            <c:numRef>
              <c:f>Sheet1!$E$2:$E$6</c:f>
              <c:numCache>
                <c:formatCode>General</c:formatCode>
                <c:ptCount val="5"/>
                <c:pt idx="0">
                  <c:v>13052.06</c:v>
                </c:pt>
                <c:pt idx="1">
                  <c:v>24205.08</c:v>
                </c:pt>
                <c:pt idx="2">
                  <c:v>2597.86</c:v>
                </c:pt>
                <c:pt idx="3">
                  <c:v>6109.97</c:v>
                </c:pt>
                <c:pt idx="4">
                  <c:v>14498.3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331</c:v>
                </c:pt>
                <c:pt idx="2">
                  <c:v/>
                </c:pt>
                <c:pt idx="3">
                  <c:v/>
                </c:pt>
                <c:pt idx="4">
                  <c:v/>
                </c:pt>
              </c:strCache>
            </c:strRef>
          </c:cat>
          <c:val>
            <c:numRef>
              <c:f>Sheet1!$F$2:$F$6</c:f>
              <c:numCache>
                <c:formatCode>General</c:formatCode>
                <c:ptCount val="5"/>
                <c:pt idx="0">
                  <c:v>5823.2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05.5833"/>
          <c:min val="1471.735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Sheet1!$B$2:$B$5</c:f>
              <c:numCache>
                <c:formatCode>General</c:formatCode>
                <c:ptCount val="4"/>
                <c:pt idx="0">
                  <c:v>13022.5</c:v>
                </c:pt>
                <c:pt idx="1">
                  <c:v>1544.52</c:v>
                </c:pt>
                <c:pt idx="2">
                  <c:v>26995.5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1047.8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Sheet1!$C$2:$C$5</c:f>
              <c:numCache>
                <c:formatCode>General</c:formatCode>
                <c:ptCount val="4"/>
                <c:pt idx="1">
                  <c:v>1047.8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Sheet1!$D$2:$D$5</c:f>
              <c:numCache>
                <c:formatCode>General</c:formatCode>
                <c:ptCount val="4"/>
                <c:pt idx="0">
                  <c:v>13022.5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Sheet1!$E$2:$E$5</c:f>
              <c:numCache>
                <c:formatCode>General</c:formatCode>
                <c:ptCount val="4"/>
                <c:pt idx="2">
                  <c:v>26995.5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047.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Sheet1!$B$2:$B$5</c:f>
              <c:numCache>
                <c:formatCode>General</c:formatCode>
                <c:ptCount val="4"/>
                <c:pt idx="0">
                  <c:v>13022.5</c:v>
                </c:pt>
                <c:pt idx="1">
                  <c:v>1544.52</c:v>
                </c:pt>
                <c:pt idx="2">
                  <c:v>26995.5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Sheet1!$C$2:$C$5</c:f>
              <c:numCache>
                <c:formatCode>General</c:formatCode>
                <c:ptCount val="4"/>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Sheet1!$D$2:$D$5</c:f>
              <c:numCache>
                <c:formatCode>General</c:formatCode>
                <c:ptCount val="4"/>
                <c:pt idx="0">
                  <c:v>13022.5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Sheet1!$E$2:$E$5</c:f>
              <c:numCache>
                <c:formatCode>General</c:formatCode>
                <c:ptCount val="4"/>
                <c:pt idx="2">
                  <c:v>26995.5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Sheet1!$B$2:$B$6</c:f>
              <c:numCache>
                <c:formatCode>General</c:formatCode>
                <c:ptCount val="5"/>
                <c:pt idx="0">
                  <c:v>755.89</c:v>
                </c:pt>
                <c:pt idx="1">
                  <c:v>1504.7</c:v>
                </c:pt>
                <c:pt idx="2">
                  <c:v>1923.53</c:v>
                </c:pt>
                <c:pt idx="3">
                  <c:v>1818.03</c:v>
                </c:pt>
                <c:pt idx="4">
                  <c:v>71694.0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55</a:t>
                    </a:r>
                  </a:p>
                  <a:p>
                    <a:r>
                      <a:t>803.44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Sheet1!$C$2:$C$6</c:f>
              <c:numCache>
                <c:formatCode>General</c:formatCode>
                <c:ptCount val="5"/>
                <c:pt idx="1">
                  <c:v>803.44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Eucerin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Sheet1!$D$2:$D$6</c:f>
              <c:numCache>
                <c:formatCode>General</c:formatCode>
                <c:ptCount val="5"/>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Sheet1!$E$2:$E$6</c:f>
              <c:numCache>
                <c:formatCode>General</c:formatCode>
                <c:ptCount val="5"/>
                <c:pt idx="1">
                  <c:v>3206.3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Nivea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55</c:v>
                </c:pt>
                <c:pt idx="2">
                  <c:v/>
                </c:pt>
                <c:pt idx="3">
                  <c:v/>
                </c:pt>
                <c:pt idx="4">
                  <c:v/>
                </c:pt>
              </c:strCache>
            </c:strRef>
          </c:cat>
          <c:val>
            <c:numRef>
              <c:f>Sheet1!$F$2:$F$6</c:f>
              <c:numCache>
                <c:formatCode>General</c:formatCode>
                <c:ptCount val="5"/>
                <c:pt idx="1">
                  <c:v>1463.17</c:v>
                </c:pt>
                <c:pt idx="2">
                  <c:v>1922.06</c:v>
                </c:pt>
                <c:pt idx="3">
                  <c:v>1786.06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1694.5"/>
          <c:min val="755.38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100</c:v>
                </c:pt>
                <c:pt idx="2">
                  <c:v/>
                </c:pt>
                <c:pt idx="3">
                  <c:v>IX 347</c:v>
                </c:pt>
                <c:pt idx="4">
                  <c:v/>
                </c:pt>
              </c:strCache>
            </c:strRef>
          </c:cat>
          <c:val>
            <c:numRef>
              <c:f>Sheet1!$B$2:$B$6</c:f>
              <c:numCache>
                <c:formatCode>General</c:formatCode>
                <c:ptCount val="5"/>
                <c:pt idx="0">
                  <c:v>755.89</c:v>
                </c:pt>
                <c:pt idx="1">
                  <c:v>1504.7</c:v>
                </c:pt>
                <c:pt idx="2">
                  <c:v>1923.53</c:v>
                </c:pt>
                <c:pt idx="3">
                  <c:v>1818.03</c:v>
                </c:pt>
                <c:pt idx="4">
                  <c:v>71694.0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1393.43</a:t>
                    </a:r>
                  </a:p>
                </c:rich>
              </c:tx>
              <c:dLblPos val="l"/>
              <c:showLegendKey val="0"/>
              <c:showVal val="1"/>
              <c:showCatName val="0"/>
              <c:showSerName val="0"/>
              <c:showPercent val="0"/>
              <c:showBubbleSize val="0"/>
            </c:dLbl>
            <c:dLbl>
              <c:idx val="1"/>
              <c:tx>
                <c:rich>
                  <a:bodyPr/>
                  <a:lstStyle/>
                  <a:p>
                    <a:r>
                      <a:t>IX 100</a:t>
                    </a:r>
                  </a:p>
                  <a:p>
                    <a:r>
                      <a:t>1463.0</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347</a:t>
                    </a:r>
                  </a:p>
                  <a:p>
                    <a:r>
                      <a:t>6196.8</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100</c:v>
                </c:pt>
                <c:pt idx="2">
                  <c:v/>
                </c:pt>
                <c:pt idx="3">
                  <c:v>IX 347</c:v>
                </c:pt>
                <c:pt idx="4">
                  <c:v/>
                </c:pt>
              </c:strCache>
            </c:strRef>
          </c:cat>
          <c:val>
            <c:numRef>
              <c:f>Sheet1!$C$2:$C$6</c:f>
              <c:numCache>
                <c:formatCode>General</c:formatCode>
                <c:ptCount val="5"/>
                <c:pt idx="0">
                  <c:v>1393.43</c:v>
                </c:pt>
                <c:pt idx="1">
                  <c:v>1463.0</c:v>
                </c:pt>
                <c:pt idx="3">
                  <c:v>6196.8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100</c:v>
                </c:pt>
                <c:pt idx="2">
                  <c:v/>
                </c:pt>
                <c:pt idx="3">
                  <c:v>IX 347</c:v>
                </c:pt>
                <c:pt idx="4">
                  <c:v/>
                </c:pt>
              </c:strCache>
            </c:strRef>
          </c:cat>
          <c:val>
            <c:numRef>
              <c:f>Sheet1!$D$2:$D$6</c:f>
              <c:numCache>
                <c:formatCode>General</c:formatCode>
                <c:ptCount val="5"/>
                <c:pt idx="1">
                  <c:v>1463.17</c:v>
                </c:pt>
                <c:pt idx="2">
                  <c:v>1922.06</c:v>
                </c:pt>
                <c:pt idx="3">
                  <c:v>1786.06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100</c:v>
                </c:pt>
                <c:pt idx="2">
                  <c:v/>
                </c:pt>
                <c:pt idx="3">
                  <c:v>IX 347</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100</c:v>
                </c:pt>
                <c:pt idx="2">
                  <c:v/>
                </c:pt>
                <c:pt idx="3">
                  <c:v>IX 347</c:v>
                </c:pt>
                <c:pt idx="4">
                  <c:v/>
                </c:pt>
              </c:strCache>
            </c:strRef>
          </c:cat>
          <c:val>
            <c:numRef>
              <c:f>Sheet1!$F$2:$F$6</c:f>
              <c:numCache>
                <c:formatCode>General</c:formatCode>
                <c:ptCount val="5"/>
                <c:pt idx="1">
                  <c:v>3206.3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71694.5"/>
          <c:min val="755.38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100</c:v>
                </c:pt>
                <c:pt idx="3">
                  <c:v/>
                </c:pt>
                <c:pt idx="4">
                  <c:v/>
                </c:pt>
              </c:strCache>
            </c:strRef>
          </c:cat>
          <c:val>
            <c:numRef>
              <c:f>Sheet1!$B$2:$B$6</c:f>
              <c:numCache>
                <c:formatCode>General</c:formatCode>
                <c:ptCount val="5"/>
                <c:pt idx="0">
                  <c:v>1865.2</c:v>
                </c:pt>
                <c:pt idx="1">
                  <c:v>1528.34</c:v>
                </c:pt>
                <c:pt idx="2">
                  <c:v>1673.48</c:v>
                </c:pt>
                <c:pt idx="3">
                  <c:v>2099.47</c:v>
                </c:pt>
                <c:pt idx="4">
                  <c:v>12876.22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48</a:t>
                    </a:r>
                  </a:p>
                  <a:p>
                    <a:r>
                      <a:t>1278.4</a:t>
                    </a:r>
                  </a:p>
                </c:rich>
              </c:tx>
              <c:dLblPos val="l"/>
              <c:showLegendKey val="0"/>
              <c:showVal val="1"/>
              <c:showCatName val="0"/>
              <c:showSerName val="0"/>
              <c:showPercent val="0"/>
              <c:showBubbleSize val="0"/>
            </c:dLbl>
            <c:dLbl>
              <c:idx val="1"/>
              <c:tx>
                <c:rich>
                  <a:bodyPr/>
                  <a:lstStyle/>
                  <a:p>
                    <a:r>
                      <a:t>IX 100</a:t>
                    </a:r>
                  </a:p>
                  <a:p>
                    <a:r>
                      <a:t>1335.15</a:t>
                    </a:r>
                  </a:p>
                </c:rich>
              </c:tx>
              <c:dLblPos val="l"/>
              <c:showLegendKey val="0"/>
              <c:showVal val="1"/>
              <c:showCatName val="0"/>
              <c:showSerName val="0"/>
              <c:showPercent val="0"/>
              <c:showBubbleSize val="0"/>
            </c:dLbl>
            <c:dLbl>
              <c:idx val="2"/>
              <c:tx>
                <c:rich>
                  <a:bodyPr/>
                  <a:lstStyle/>
                  <a:p>
                    <a:r>
                      <a:t>IX 100</a:t>
                    </a:r>
                  </a:p>
                  <a:p>
                    <a:r>
                      <a:t>1641.38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100</c:v>
                </c:pt>
                <c:pt idx="3">
                  <c:v/>
                </c:pt>
                <c:pt idx="4">
                  <c:v/>
                </c:pt>
              </c:strCache>
            </c:strRef>
          </c:cat>
          <c:val>
            <c:numRef>
              <c:f>Sheet1!$C$2:$C$6</c:f>
              <c:numCache>
                <c:formatCode>General</c:formatCode>
                <c:ptCount val="5"/>
                <c:pt idx="0">
                  <c:v>1278.4</c:v>
                </c:pt>
                <c:pt idx="1">
                  <c:v>1335.15</c:v>
                </c:pt>
                <c:pt idx="2">
                  <c:v>1641.38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100</c:v>
                </c:pt>
                <c:pt idx="3">
                  <c:v/>
                </c:pt>
                <c:pt idx="4">
                  <c:v/>
                </c:pt>
              </c:strCache>
            </c:strRef>
          </c:cat>
          <c:val>
            <c:numRef>
              <c:f>Sheet1!$D$2:$D$6</c:f>
              <c:numCache>
                <c:formatCode>General</c:formatCode>
                <c:ptCount val="5"/>
                <c:pt idx="0">
                  <c:v>2690.55</c:v>
                </c:pt>
                <c:pt idx="1">
                  <c:v>1479.62</c:v>
                </c:pt>
                <c:pt idx="2">
                  <c:v>1695.44</c:v>
                </c:pt>
                <c:pt idx="3">
                  <c:v>1493.9</c:v>
                </c:pt>
                <c:pt idx="4">
                  <c:v>7714.91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100</c:v>
                </c:pt>
                <c:pt idx="3">
                  <c:v/>
                </c:pt>
                <c:pt idx="4">
                  <c:v/>
                </c:pt>
              </c:strCache>
            </c:strRef>
          </c:cat>
          <c:val>
            <c:numRef>
              <c:f>Sheet1!$E$2:$E$6</c:f>
              <c:numCache>
                <c:formatCode>General</c:formatCode>
                <c:ptCount val="5"/>
                <c:pt idx="0">
                  <c:v>13437.75</c:v>
                </c:pt>
                <c:pt idx="1">
                  <c:v>97010.0</c:v>
                </c:pt>
                <c:pt idx="2">
                  <c:v>5919.07</c:v>
                </c:pt>
                <c:pt idx="3">
                  <c:v>2649.94</c:v>
                </c:pt>
                <c:pt idx="4">
                  <c:v>15100.41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48</c:v>
                </c:pt>
                <c:pt idx="1">
                  <c:v>IX 100</c:v>
                </c:pt>
                <c:pt idx="2">
                  <c:v>IX 100</c:v>
                </c:pt>
                <c:pt idx="3">
                  <c:v/>
                </c:pt>
                <c:pt idx="4">
                  <c:v/>
                </c:pt>
              </c:strCache>
            </c:strRef>
          </c:cat>
          <c:val>
            <c:numRef>
              <c:f>Sheet1!$F$2:$F$6</c:f>
              <c:numCache>
                <c:formatCode>General</c:formatCode>
                <c:ptCount val="5"/>
                <c:pt idx="0">
                  <c:v>5833.46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010.5"/>
          <c:min val="1277.900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Sheet1!$B$2:$B$5</c:f>
              <c:numCache>
                <c:formatCode>General</c:formatCode>
                <c:ptCount val="4"/>
                <c:pt idx="0">
                  <c:v>1828.63</c:v>
                </c:pt>
                <c:pt idx="1">
                  <c:v>1218.19</c:v>
                </c:pt>
                <c:pt idx="2">
                  <c:v>615.24</c:v>
                </c:pt>
                <c:pt idx="3">
                  <c:v>6086.27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257</a:t>
                    </a:r>
                  </a:p>
                  <a:p>
                    <a:r>
                      <a:t>4900.67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Sheet1!$C$2:$C$5</c:f>
              <c:numCache>
                <c:formatCode>General</c:formatCode>
                <c:ptCount val="4"/>
                <c:pt idx="0">
                  <c:v>4900.67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Sheet1!$D$2:$D$5</c:f>
              <c:numCache>
                <c:formatCode>General</c:formatCode>
                <c:ptCount val="4"/>
                <c:pt idx="0">
                  <c:v>1905.47</c:v>
                </c:pt>
                <c:pt idx="1">
                  <c:v>1377.86</c:v>
                </c:pt>
                <c:pt idx="2">
                  <c:v>599.46</c:v>
                </c:pt>
                <c:pt idx="3">
                  <c:v>1841.94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Sheet1!$E$2:$E$5</c:f>
              <c:numCache>
                <c:formatCode>General</c:formatCode>
                <c:ptCount val="4"/>
                <c:pt idx="0">
                  <c:v>10734.89</c:v>
                </c:pt>
                <c:pt idx="2">
                  <c:v>6272.33</c:v>
                </c:pt>
                <c:pt idx="3">
                  <c:v>13001.24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Sheet1!$F$2:$F$5</c:f>
              <c:numCache>
                <c:formatCode>General</c:formatCode>
                <c:ptCount val="4"/>
                <c:pt idx="0">
                  <c:v>7379.99</c:v>
                </c:pt>
                <c:pt idx="3">
                  <c:v>10424.62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3001.741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86</c:v>
                </c:pt>
                <c:pt idx="2">
                  <c:v>IX 100</c:v>
                </c:pt>
                <c:pt idx="3">
                  <c:v/>
                </c:pt>
                <c:pt idx="4">
                  <c:v>IX 46</c:v>
                </c:pt>
              </c:strCache>
            </c:strRef>
          </c:cat>
          <c:val>
            <c:numRef>
              <c:f>Sheet1!$B$2:$B$6</c:f>
              <c:numCache>
                <c:formatCode>General</c:formatCode>
                <c:ptCount val="5"/>
                <c:pt idx="0">
                  <c:v>1865.2</c:v>
                </c:pt>
                <c:pt idx="1">
                  <c:v>1528.34</c:v>
                </c:pt>
                <c:pt idx="2">
                  <c:v>1673.48</c:v>
                </c:pt>
                <c:pt idx="3">
                  <c:v>2099.47</c:v>
                </c:pt>
                <c:pt idx="4">
                  <c:v>12876.22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44</a:t>
                    </a:r>
                  </a:p>
                  <a:p>
                    <a:r>
                      <a:t>1190.11</a:t>
                    </a:r>
                  </a:p>
                </c:rich>
              </c:tx>
              <c:dLblPos val="l"/>
              <c:showLegendKey val="0"/>
              <c:showVal val="1"/>
              <c:showCatName val="0"/>
              <c:showSerName val="0"/>
              <c:showPercent val="0"/>
              <c:showBubbleSize val="0"/>
            </c:dLbl>
            <c:dLbl>
              <c:idx val="1"/>
              <c:tx>
                <c:rich>
                  <a:bodyPr/>
                  <a:lstStyle/>
                  <a:p>
                    <a:r>
                      <a:t>IX 86</a:t>
                    </a:r>
                  </a:p>
                  <a:p>
                    <a:r>
                      <a:t>1275.71</a:t>
                    </a:r>
                  </a:p>
                </c:rich>
              </c:tx>
              <c:dLblPos val="l"/>
              <c:showLegendKey val="0"/>
              <c:showVal val="1"/>
              <c:showCatName val="0"/>
              <c:showSerName val="0"/>
              <c:showPercent val="0"/>
              <c:showBubbleSize val="0"/>
            </c:dLbl>
            <c:dLbl>
              <c:idx val="2"/>
              <c:tx>
                <c:rich>
                  <a:bodyPr/>
                  <a:lstStyle/>
                  <a:p>
                    <a:r>
                      <a:t>IX 100</a:t>
                    </a:r>
                  </a:p>
                  <a:p>
                    <a:r>
                      <a:t>1561.59</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46</a:t>
                    </a:r>
                  </a:p>
                  <a:p>
                    <a:r>
                      <a:t>6933.77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86</c:v>
                </c:pt>
                <c:pt idx="2">
                  <c:v>IX 100</c:v>
                </c:pt>
                <c:pt idx="3">
                  <c:v/>
                </c:pt>
                <c:pt idx="4">
                  <c:v>IX 46</c:v>
                </c:pt>
              </c:strCache>
            </c:strRef>
          </c:cat>
          <c:val>
            <c:numRef>
              <c:f>Sheet1!$C$2:$C$6</c:f>
              <c:numCache>
                <c:formatCode>General</c:formatCode>
                <c:ptCount val="5"/>
                <c:pt idx="0">
                  <c:v>1190.11</c:v>
                </c:pt>
                <c:pt idx="1">
                  <c:v>1275.71</c:v>
                </c:pt>
                <c:pt idx="2">
                  <c:v>1561.59</c:v>
                </c:pt>
                <c:pt idx="4">
                  <c:v>6933.77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86</c:v>
                </c:pt>
                <c:pt idx="2">
                  <c:v>IX 100</c:v>
                </c:pt>
                <c:pt idx="3">
                  <c:v/>
                </c:pt>
                <c:pt idx="4">
                  <c:v>IX 46</c:v>
                </c:pt>
              </c:strCache>
            </c:strRef>
          </c:cat>
          <c:val>
            <c:numRef>
              <c:f>Sheet1!$D$2:$D$6</c:f>
              <c:numCache>
                <c:formatCode>General</c:formatCode>
                <c:ptCount val="5"/>
                <c:pt idx="0">
                  <c:v>2690.55</c:v>
                </c:pt>
                <c:pt idx="1">
                  <c:v>1479.62</c:v>
                </c:pt>
                <c:pt idx="2">
                  <c:v>1695.44</c:v>
                </c:pt>
                <c:pt idx="3">
                  <c:v>1493.9</c:v>
                </c:pt>
                <c:pt idx="4">
                  <c:v>7714.91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86</c:v>
                </c:pt>
                <c:pt idx="2">
                  <c:v>IX 100</c:v>
                </c:pt>
                <c:pt idx="3">
                  <c:v/>
                </c:pt>
                <c:pt idx="4">
                  <c:v>IX 46</c:v>
                </c:pt>
              </c:strCache>
            </c:strRef>
          </c:cat>
          <c:val>
            <c:numRef>
              <c:f>Sheet1!$E$2:$E$6</c:f>
              <c:numCache>
                <c:formatCode>General</c:formatCode>
                <c:ptCount val="5"/>
                <c:pt idx="0">
                  <c:v>13437.75</c:v>
                </c:pt>
                <c:pt idx="1">
                  <c:v>97010.0</c:v>
                </c:pt>
                <c:pt idx="2">
                  <c:v>5919.07</c:v>
                </c:pt>
                <c:pt idx="3">
                  <c:v>2649.94</c:v>
                </c:pt>
                <c:pt idx="4">
                  <c:v>15100.41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44</c:v>
                </c:pt>
                <c:pt idx="1">
                  <c:v>IX 86</c:v>
                </c:pt>
                <c:pt idx="2">
                  <c:v>IX 100</c:v>
                </c:pt>
                <c:pt idx="3">
                  <c:v/>
                </c:pt>
                <c:pt idx="4">
                  <c:v>IX 46</c:v>
                </c:pt>
              </c:strCache>
            </c:strRef>
          </c:cat>
          <c:val>
            <c:numRef>
              <c:f>Sheet1!$F$2:$F$6</c:f>
              <c:numCache>
                <c:formatCode>General</c:formatCode>
                <c:ptCount val="5"/>
                <c:pt idx="0">
                  <c:v>5833.46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010.5"/>
          <c:min val="1189.61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336</c:v>
                </c:pt>
                <c:pt idx="2">
                  <c:v/>
                </c:pt>
                <c:pt idx="3">
                  <c:v/>
                </c:pt>
                <c:pt idx="4">
                  <c:v/>
                </c:pt>
              </c:strCache>
            </c:strRef>
          </c:cat>
          <c:val>
            <c:numRef>
              <c:f>Sheet1!$B$2:$B$6</c:f>
              <c:numCache>
                <c:formatCode>General</c:formatCode>
                <c:ptCount val="5"/>
                <c:pt idx="0">
                  <c:v>1865.2</c:v>
                </c:pt>
                <c:pt idx="1">
                  <c:v>1528.34</c:v>
                </c:pt>
                <c:pt idx="2">
                  <c:v>1673.48</c:v>
                </c:pt>
                <c:pt idx="3">
                  <c:v>2099.47</c:v>
                </c:pt>
                <c:pt idx="4">
                  <c:v>12876.22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336</a:t>
                    </a:r>
                  </a:p>
                  <a:p>
                    <a:r>
                      <a:t>4967.24</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336</c:v>
                </c:pt>
                <c:pt idx="2">
                  <c:v/>
                </c:pt>
                <c:pt idx="3">
                  <c:v/>
                </c:pt>
                <c:pt idx="4">
                  <c:v/>
                </c:pt>
              </c:strCache>
            </c:strRef>
          </c:cat>
          <c:val>
            <c:numRef>
              <c:f>Sheet1!$C$2:$C$6</c:f>
              <c:numCache>
                <c:formatCode>General</c:formatCode>
                <c:ptCount val="5"/>
                <c:pt idx="1">
                  <c:v>4967.24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336</c:v>
                </c:pt>
                <c:pt idx="2">
                  <c:v/>
                </c:pt>
                <c:pt idx="3">
                  <c:v/>
                </c:pt>
                <c:pt idx="4">
                  <c:v/>
                </c:pt>
              </c:strCache>
            </c:strRef>
          </c:cat>
          <c:val>
            <c:numRef>
              <c:f>Sheet1!$D$2:$D$6</c:f>
              <c:numCache>
                <c:formatCode>General</c:formatCode>
                <c:ptCount val="5"/>
                <c:pt idx="0">
                  <c:v>2690.55</c:v>
                </c:pt>
                <c:pt idx="1">
                  <c:v>1479.62</c:v>
                </c:pt>
                <c:pt idx="2">
                  <c:v>1695.44</c:v>
                </c:pt>
                <c:pt idx="3">
                  <c:v>1493.9</c:v>
                </c:pt>
                <c:pt idx="4">
                  <c:v>7714.91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336</c:v>
                </c:pt>
                <c:pt idx="2">
                  <c:v/>
                </c:pt>
                <c:pt idx="3">
                  <c:v/>
                </c:pt>
                <c:pt idx="4">
                  <c:v/>
                </c:pt>
              </c:strCache>
            </c:strRef>
          </c:cat>
          <c:val>
            <c:numRef>
              <c:f>Sheet1!$E$2:$E$6</c:f>
              <c:numCache>
                <c:formatCode>General</c:formatCode>
                <c:ptCount val="5"/>
                <c:pt idx="0">
                  <c:v>13437.75</c:v>
                </c:pt>
                <c:pt idx="1">
                  <c:v>97010.0</c:v>
                </c:pt>
                <c:pt idx="2">
                  <c:v>5919.07</c:v>
                </c:pt>
                <c:pt idx="3">
                  <c:v>2649.94</c:v>
                </c:pt>
                <c:pt idx="4">
                  <c:v>15100.41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336</c:v>
                </c:pt>
                <c:pt idx="2">
                  <c:v/>
                </c:pt>
                <c:pt idx="3">
                  <c:v/>
                </c:pt>
                <c:pt idx="4">
                  <c:v/>
                </c:pt>
              </c:strCache>
            </c:strRef>
          </c:cat>
          <c:val>
            <c:numRef>
              <c:f>Sheet1!$F$2:$F$6</c:f>
              <c:numCache>
                <c:formatCode>General</c:formatCode>
                <c:ptCount val="5"/>
                <c:pt idx="0">
                  <c:v>5833.46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7010.5"/>
          <c:min val="1479.118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Sheet1!$B$2:$B$5</c:f>
              <c:numCache>
                <c:formatCode>General</c:formatCode>
                <c:ptCount val="4"/>
                <c:pt idx="0">
                  <c:v>17579.15</c:v>
                </c:pt>
                <c:pt idx="1">
                  <c:v>1506.78</c:v>
                </c:pt>
                <c:pt idx="2">
                  <c:v>23757.5</c:v>
                </c:pt>
                <c:pt idx="3">
                  <c:v>2250.0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100</a:t>
                    </a:r>
                  </a:p>
                  <a:p>
                    <a:r>
                      <a:t>1099.43</a:t>
                    </a:r>
                  </a:p>
                </c:rich>
              </c:tx>
              <c:dLblPos val="l"/>
              <c:showLegendKey val="0"/>
              <c:showVal val="1"/>
              <c:showCatName val="0"/>
              <c:showSerName val="0"/>
              <c:showPercent val="0"/>
              <c:showBubbleSize val="0"/>
            </c:dLbl>
            <c:dLbl>
              <c:idx val="2"/>
              <c:tx>
                <c:rich>
                  <a:bodyPr/>
                  <a:lstStyle/>
                  <a:p>
                    <a:r>
                      <a:t>IX 0</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Sheet1!$C$2:$C$5</c:f>
              <c:numCache>
                <c:formatCode>General</c:formatCode>
                <c:ptCount val="4"/>
                <c:pt idx="1">
                  <c:v>1099.43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Sheet1!$D$2:$D$5</c:f>
              <c:numCache>
                <c:formatCode>General</c:formatCode>
                <c:ptCount val="4"/>
                <c:pt idx="0">
                  <c:v>17579.15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Sheet1!$E$2:$E$5</c:f>
              <c:numCache>
                <c:formatCode>General</c:formatCode>
                <c:ptCount val="4"/>
                <c:pt idx="2">
                  <c:v>23583.33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IX 100</c:v>
                </c:pt>
                <c:pt idx="2">
                  <c:v>IX 0</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758.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0">
                  <c:v>17579.15</c:v>
                </c:pt>
                <c:pt idx="1">
                  <c:v>1506.78</c:v>
                </c:pt>
                <c:pt idx="2">
                  <c:v>23757.5</c:v>
                </c:pt>
                <c:pt idx="3">
                  <c:v>2250.0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2250.0</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2250.0</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Isdin</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pt idx="0">
                  <c:v>17579.15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pt idx="2">
                  <c:v>23583.33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758.0"/>
          <c:min val="1506.279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57</c:v>
                </c:pt>
                <c:pt idx="2">
                  <c:v/>
                </c:pt>
                <c:pt idx="3">
                  <c:v/>
                </c:pt>
                <c:pt idx="4">
                  <c:v/>
                </c:pt>
              </c:strCache>
            </c:strRef>
          </c:cat>
          <c:val>
            <c:numRef>
              <c:f>Sheet1!$B$2:$B$6</c:f>
              <c:numCache>
                <c:formatCode>General</c:formatCode>
                <c:ptCount val="5"/>
                <c:pt idx="0">
                  <c:v>759.84</c:v>
                </c:pt>
                <c:pt idx="1">
                  <c:v>1539.74</c:v>
                </c:pt>
                <c:pt idx="2">
                  <c:v>1974.33</c:v>
                </c:pt>
                <c:pt idx="3">
                  <c:v>1822.29</c:v>
                </c:pt>
                <c:pt idx="4">
                  <c:v>80798.0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57</a:t>
                    </a:r>
                  </a:p>
                  <a:p>
                    <a:r>
                      <a:t>839.9</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57</c:v>
                </c:pt>
                <c:pt idx="2">
                  <c:v/>
                </c:pt>
                <c:pt idx="3">
                  <c:v/>
                </c:pt>
                <c:pt idx="4">
                  <c:v/>
                </c:pt>
              </c:strCache>
            </c:strRef>
          </c:cat>
          <c:val>
            <c:numRef>
              <c:f>Sheet1!$C$2:$C$6</c:f>
              <c:numCache>
                <c:formatCode>General</c:formatCode>
                <c:ptCount val="5"/>
                <c:pt idx="1">
                  <c:v>839.9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57</c:v>
                </c:pt>
                <c:pt idx="2">
                  <c:v/>
                </c:pt>
                <c:pt idx="3">
                  <c:v/>
                </c:pt>
                <c:pt idx="4">
                  <c:v/>
                </c:pt>
              </c:strCache>
            </c:strRef>
          </c:cat>
          <c:val>
            <c:numRef>
              <c:f>Sheet1!$D$2:$D$6</c:f>
              <c:numCache>
                <c:formatCode>General</c:formatCode>
                <c:ptCount val="5"/>
                <c:pt idx="1">
                  <c:v>1467.71</c:v>
                </c:pt>
                <c:pt idx="2">
                  <c:v>1964.31</c:v>
                </c:pt>
                <c:pt idx="3">
                  <c:v>1796.47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57</c:v>
                </c:pt>
                <c:pt idx="2">
                  <c:v/>
                </c:pt>
                <c:pt idx="3">
                  <c:v/>
                </c:pt>
                <c:pt idx="4">
                  <c:v/>
                </c:pt>
              </c:strCache>
            </c:strRef>
          </c:cat>
          <c:val>
            <c:numRef>
              <c:f>Sheet1!$E$2:$E$6</c:f>
              <c:numCache>
                <c:formatCode>General</c:formatCode>
                <c:ptCount val="5"/>
                <c:pt idx="1">
                  <c:v>3881.12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57</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0798.5"/>
          <c:min val="759.34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125</c:v>
                </c:pt>
                <c:pt idx="2">
                  <c:v/>
                </c:pt>
                <c:pt idx="3">
                  <c:v>IX 0</c:v>
                </c:pt>
                <c:pt idx="4">
                  <c:v/>
                </c:pt>
              </c:strCache>
            </c:strRef>
          </c:cat>
          <c:val>
            <c:numRef>
              <c:f>Sheet1!$B$2:$B$6</c:f>
              <c:numCache>
                <c:formatCode>General</c:formatCode>
                <c:ptCount val="5"/>
                <c:pt idx="0">
                  <c:v>759.84</c:v>
                </c:pt>
                <c:pt idx="1">
                  <c:v>1539.74</c:v>
                </c:pt>
                <c:pt idx="2">
                  <c:v>1974.33</c:v>
                </c:pt>
                <c:pt idx="3">
                  <c:v>1822.29</c:v>
                </c:pt>
                <c:pt idx="4">
                  <c:v>80798.0</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1449.41</a:t>
                    </a:r>
                  </a:p>
                </c:rich>
              </c:tx>
              <c:dLblPos val="l"/>
              <c:showLegendKey val="0"/>
              <c:showVal val="1"/>
              <c:showCatName val="0"/>
              <c:showSerName val="0"/>
              <c:showPercent val="0"/>
              <c:showBubbleSize val="0"/>
            </c:dLbl>
            <c:dLbl>
              <c:idx val="1"/>
              <c:tx>
                <c:rich>
                  <a:bodyPr/>
                  <a:lstStyle/>
                  <a:p>
                    <a:r>
                      <a:t>IX 125</a:t>
                    </a:r>
                  </a:p>
                  <a:p>
                    <a:r>
                      <a:t>1828.75</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125</c:v>
                </c:pt>
                <c:pt idx="2">
                  <c:v/>
                </c:pt>
                <c:pt idx="3">
                  <c:v>IX 0</c:v>
                </c:pt>
                <c:pt idx="4">
                  <c:v/>
                </c:pt>
              </c:strCache>
            </c:strRef>
          </c:cat>
          <c:val>
            <c:numRef>
              <c:f>Sheet1!$C$2:$C$6</c:f>
              <c:numCache>
                <c:formatCode>General</c:formatCode>
                <c:ptCount val="5"/>
                <c:pt idx="0">
                  <c:v>1449.41</c:v>
                </c:pt>
                <c:pt idx="1">
                  <c:v>1828.75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125</c:v>
                </c:pt>
                <c:pt idx="2">
                  <c:v/>
                </c:pt>
                <c:pt idx="3">
                  <c:v>IX 0</c:v>
                </c:pt>
                <c:pt idx="4">
                  <c:v/>
                </c:pt>
              </c:strCache>
            </c:strRef>
          </c:cat>
          <c:val>
            <c:numRef>
              <c:f>Sheet1!$D$2:$D$6</c:f>
              <c:numCache>
                <c:formatCode>General</c:formatCode>
                <c:ptCount val="5"/>
                <c:pt idx="1">
                  <c:v>1467.71</c:v>
                </c:pt>
                <c:pt idx="2">
                  <c:v>1964.31</c:v>
                </c:pt>
                <c:pt idx="3">
                  <c:v>1796.47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125</c:v>
                </c:pt>
                <c:pt idx="2">
                  <c:v/>
                </c:pt>
                <c:pt idx="3">
                  <c:v>IX 0</c:v>
                </c:pt>
                <c:pt idx="4">
                  <c:v/>
                </c:pt>
              </c:strCache>
            </c:strRef>
          </c:cat>
          <c:val>
            <c:numRef>
              <c:f>Sheet1!$E$2:$E$6</c:f>
              <c:numCache>
                <c:formatCode>General</c:formatCode>
                <c:ptCount val="5"/>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100</c:v>
                </c:pt>
                <c:pt idx="1">
                  <c:v>IX 125</c:v>
                </c:pt>
                <c:pt idx="2">
                  <c:v/>
                </c:pt>
                <c:pt idx="3">
                  <c:v>IX 0</c:v>
                </c:pt>
                <c:pt idx="4">
                  <c:v/>
                </c:pt>
              </c:strCache>
            </c:strRef>
          </c:cat>
          <c:val>
            <c:numRef>
              <c:f>Sheet1!$F$2:$F$6</c:f>
              <c:numCache>
                <c:formatCode>General</c:formatCode>
                <c:ptCount val="5"/>
                <c:pt idx="1">
                  <c:v>3881.12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0798.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91</c:v>
                </c:pt>
                <c:pt idx="2">
                  <c:v>IX 100</c:v>
                </c:pt>
                <c:pt idx="3">
                  <c:v/>
                </c:pt>
                <c:pt idx="4">
                  <c:v/>
                </c:pt>
              </c:strCache>
            </c:strRef>
          </c:cat>
          <c:val>
            <c:numRef>
              <c:f>Sheet1!$B$2:$B$6</c:f>
              <c:numCache>
                <c:formatCode>General</c:formatCode>
                <c:ptCount val="5"/>
                <c:pt idx="0">
                  <c:v>1877.33</c:v>
                </c:pt>
                <c:pt idx="1">
                  <c:v>1538.62</c:v>
                </c:pt>
                <c:pt idx="2">
                  <c:v>1644.41</c:v>
                </c:pt>
                <c:pt idx="3">
                  <c:v>1854.7</c:v>
                </c:pt>
                <c:pt idx="4">
                  <c:v>12970.32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43</a:t>
                    </a:r>
                  </a:p>
                  <a:p>
                    <a:r>
                      <a:t>1254.19</a:t>
                    </a:r>
                  </a:p>
                </c:rich>
              </c:tx>
              <c:dLblPos val="l"/>
              <c:showLegendKey val="0"/>
              <c:showVal val="1"/>
              <c:showCatName val="0"/>
              <c:showSerName val="0"/>
              <c:showPercent val="0"/>
              <c:showBubbleSize val="0"/>
            </c:dLbl>
            <c:dLbl>
              <c:idx val="1"/>
              <c:tx>
                <c:rich>
                  <a:bodyPr/>
                  <a:lstStyle/>
                  <a:p>
                    <a:r>
                      <a:t>IX 91</a:t>
                    </a:r>
                  </a:p>
                  <a:p>
                    <a:r>
                      <a:t>1343.54</a:t>
                    </a:r>
                  </a:p>
                </c:rich>
              </c:tx>
              <c:dLblPos val="l"/>
              <c:showLegendKey val="0"/>
              <c:showVal val="1"/>
              <c:showCatName val="0"/>
              <c:showSerName val="0"/>
              <c:showPercent val="0"/>
              <c:showBubbleSize val="0"/>
            </c:dLbl>
            <c:dLbl>
              <c:idx val="2"/>
              <c:tx>
                <c:rich>
                  <a:bodyPr/>
                  <a:lstStyle/>
                  <a:p>
                    <a:r>
                      <a:t>IX 100</a:t>
                    </a:r>
                  </a:p>
                  <a:p>
                    <a:r>
                      <a:t>1586.2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91</c:v>
                </c:pt>
                <c:pt idx="2">
                  <c:v>IX 100</c:v>
                </c:pt>
                <c:pt idx="3">
                  <c:v/>
                </c:pt>
                <c:pt idx="4">
                  <c:v/>
                </c:pt>
              </c:strCache>
            </c:strRef>
          </c:cat>
          <c:val>
            <c:numRef>
              <c:f>Sheet1!$C$2:$C$6</c:f>
              <c:numCache>
                <c:formatCode>General</c:formatCode>
                <c:ptCount val="5"/>
                <c:pt idx="0">
                  <c:v>1254.19</c:v>
                </c:pt>
                <c:pt idx="1">
                  <c:v>1343.54</c:v>
                </c:pt>
                <c:pt idx="2">
                  <c:v>1586.2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91</c:v>
                </c:pt>
                <c:pt idx="2">
                  <c:v>IX 100</c:v>
                </c:pt>
                <c:pt idx="3">
                  <c:v/>
                </c:pt>
                <c:pt idx="4">
                  <c:v/>
                </c:pt>
              </c:strCache>
            </c:strRef>
          </c:cat>
          <c:val>
            <c:numRef>
              <c:f>Sheet1!$D$2:$D$6</c:f>
              <c:numCache>
                <c:formatCode>General</c:formatCode>
                <c:ptCount val="5"/>
                <c:pt idx="0">
                  <c:v>2885.31</c:v>
                </c:pt>
                <c:pt idx="1">
                  <c:v>1476.34</c:v>
                </c:pt>
                <c:pt idx="2">
                  <c:v>1750.12</c:v>
                </c:pt>
                <c:pt idx="3">
                  <c:v>1501.22</c:v>
                </c:pt>
                <c:pt idx="4">
                  <c:v>7349.25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91</c:v>
                </c:pt>
                <c:pt idx="2">
                  <c:v>IX 100</c:v>
                </c:pt>
                <c:pt idx="3">
                  <c:v/>
                </c:pt>
                <c:pt idx="4">
                  <c:v/>
                </c:pt>
              </c:strCache>
            </c:strRef>
          </c:cat>
          <c:val>
            <c:numRef>
              <c:f>Sheet1!$E$2:$E$6</c:f>
              <c:numCache>
                <c:formatCode>General</c:formatCode>
                <c:ptCount val="5"/>
                <c:pt idx="0">
                  <c:v>16069.33</c:v>
                </c:pt>
                <c:pt idx="2">
                  <c:v>6397.55</c:v>
                </c:pt>
                <c:pt idx="3">
                  <c:v>2579.04</c:v>
                </c:pt>
                <c:pt idx="4">
                  <c:v>23475.12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43</c:v>
                </c:pt>
                <c:pt idx="1">
                  <c:v>IX 91</c:v>
                </c:pt>
                <c:pt idx="2">
                  <c:v>IX 100</c:v>
                </c:pt>
                <c:pt idx="3">
                  <c:v/>
                </c:pt>
                <c:pt idx="4">
                  <c:v/>
                </c:pt>
              </c:strCache>
            </c:strRef>
          </c:cat>
          <c:val>
            <c:numRef>
              <c:f>Sheet1!$F$2:$F$6</c:f>
              <c:numCache>
                <c:formatCode>General</c:formatCode>
                <c:ptCount val="5"/>
                <c:pt idx="0">
                  <c:v>5323.62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475.6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86</c:v>
                </c:pt>
                <c:pt idx="2">
                  <c:v>IX 100</c:v>
                </c:pt>
                <c:pt idx="3">
                  <c:v/>
                </c:pt>
                <c:pt idx="4">
                  <c:v>IX 102</c:v>
                </c:pt>
              </c:strCache>
            </c:strRef>
          </c:cat>
          <c:val>
            <c:numRef>
              <c:f>Sheet1!$B$2:$B$6</c:f>
              <c:numCache>
                <c:formatCode>General</c:formatCode>
                <c:ptCount val="5"/>
                <c:pt idx="0">
                  <c:v>1877.33</c:v>
                </c:pt>
                <c:pt idx="1">
                  <c:v>1538.62</c:v>
                </c:pt>
                <c:pt idx="2">
                  <c:v>1644.41</c:v>
                </c:pt>
                <c:pt idx="3">
                  <c:v>1854.7</c:v>
                </c:pt>
                <c:pt idx="4">
                  <c:v>12970.32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41</a:t>
                    </a:r>
                  </a:p>
                  <a:p>
                    <a:r>
                      <a:t>1193.02</a:t>
                    </a:r>
                  </a:p>
                </c:rich>
              </c:tx>
              <c:dLblPos val="l"/>
              <c:showLegendKey val="0"/>
              <c:showVal val="1"/>
              <c:showCatName val="0"/>
              <c:showSerName val="0"/>
              <c:showPercent val="0"/>
              <c:showBubbleSize val="0"/>
            </c:dLbl>
            <c:dLbl>
              <c:idx val="1"/>
              <c:tx>
                <c:rich>
                  <a:bodyPr/>
                  <a:lstStyle/>
                  <a:p>
                    <a:r>
                      <a:t>IX 86</a:t>
                    </a:r>
                  </a:p>
                  <a:p>
                    <a:r>
                      <a:t>1263.55</a:t>
                    </a:r>
                  </a:p>
                </c:rich>
              </c:tx>
              <c:dLblPos val="l"/>
              <c:showLegendKey val="0"/>
              <c:showVal val="1"/>
              <c:showCatName val="0"/>
              <c:showSerName val="0"/>
              <c:showPercent val="0"/>
              <c:showBubbleSize val="0"/>
            </c:dLbl>
            <c:dLbl>
              <c:idx val="2"/>
              <c:tx>
                <c:rich>
                  <a:bodyPr/>
                  <a:lstStyle/>
                  <a:p>
                    <a:r>
                      <a:t>IX 100</a:t>
                    </a:r>
                  </a:p>
                  <a:p>
                    <a:r>
                      <a:t>1571.68</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IX 102</a:t>
                    </a:r>
                  </a:p>
                  <a:p>
                    <a:r>
                      <a:t>7506.56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86</c:v>
                </c:pt>
                <c:pt idx="2">
                  <c:v>IX 100</c:v>
                </c:pt>
                <c:pt idx="3">
                  <c:v/>
                </c:pt>
                <c:pt idx="4">
                  <c:v>IX 102</c:v>
                </c:pt>
              </c:strCache>
            </c:strRef>
          </c:cat>
          <c:val>
            <c:numRef>
              <c:f>Sheet1!$C$2:$C$6</c:f>
              <c:numCache>
                <c:formatCode>General</c:formatCode>
                <c:ptCount val="5"/>
                <c:pt idx="0">
                  <c:v>1193.02</c:v>
                </c:pt>
                <c:pt idx="1">
                  <c:v>1263.55</c:v>
                </c:pt>
                <c:pt idx="2">
                  <c:v>1571.68</c:v>
                </c:pt>
                <c:pt idx="4">
                  <c:v>7506.56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86</c:v>
                </c:pt>
                <c:pt idx="2">
                  <c:v>IX 100</c:v>
                </c:pt>
                <c:pt idx="3">
                  <c:v/>
                </c:pt>
                <c:pt idx="4">
                  <c:v>IX 102</c:v>
                </c:pt>
              </c:strCache>
            </c:strRef>
          </c:cat>
          <c:val>
            <c:numRef>
              <c:f>Sheet1!$D$2:$D$6</c:f>
              <c:numCache>
                <c:formatCode>General</c:formatCode>
                <c:ptCount val="5"/>
                <c:pt idx="0">
                  <c:v>2885.31</c:v>
                </c:pt>
                <c:pt idx="1">
                  <c:v>1476.34</c:v>
                </c:pt>
                <c:pt idx="2">
                  <c:v>1750.12</c:v>
                </c:pt>
                <c:pt idx="3">
                  <c:v>1501.22</c:v>
                </c:pt>
                <c:pt idx="4">
                  <c:v>7349.25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86</c:v>
                </c:pt>
                <c:pt idx="2">
                  <c:v>IX 100</c:v>
                </c:pt>
                <c:pt idx="3">
                  <c:v/>
                </c:pt>
                <c:pt idx="4">
                  <c:v>IX 102</c:v>
                </c:pt>
              </c:strCache>
            </c:strRef>
          </c:cat>
          <c:val>
            <c:numRef>
              <c:f>Sheet1!$E$2:$E$6</c:f>
              <c:numCache>
                <c:formatCode>General</c:formatCode>
                <c:ptCount val="5"/>
                <c:pt idx="0">
                  <c:v>16069.33</c:v>
                </c:pt>
                <c:pt idx="2">
                  <c:v>6397.55</c:v>
                </c:pt>
                <c:pt idx="3">
                  <c:v>2579.04</c:v>
                </c:pt>
                <c:pt idx="4">
                  <c:v>23475.12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41</c:v>
                </c:pt>
                <c:pt idx="1">
                  <c:v>IX 86</c:v>
                </c:pt>
                <c:pt idx="2">
                  <c:v>IX 100</c:v>
                </c:pt>
                <c:pt idx="3">
                  <c:v/>
                </c:pt>
                <c:pt idx="4">
                  <c:v>IX 102</c:v>
                </c:pt>
              </c:strCache>
            </c:strRef>
          </c:cat>
          <c:val>
            <c:numRef>
              <c:f>Sheet1!$F$2:$F$6</c:f>
              <c:numCache>
                <c:formatCode>General</c:formatCode>
                <c:ptCount val="5"/>
                <c:pt idx="0">
                  <c:v>5323.62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475.6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338</c:v>
                </c:pt>
                <c:pt idx="2">
                  <c:v/>
                </c:pt>
                <c:pt idx="3">
                  <c:v/>
                </c:pt>
                <c:pt idx="4">
                  <c:v/>
                </c:pt>
              </c:strCache>
            </c:strRef>
          </c:cat>
          <c:val>
            <c:numRef>
              <c:f>Sheet1!$B$2:$B$6</c:f>
              <c:numCache>
                <c:formatCode>General</c:formatCode>
                <c:ptCount val="5"/>
                <c:pt idx="0">
                  <c:v>1877.33</c:v>
                </c:pt>
                <c:pt idx="1">
                  <c:v>1538.62</c:v>
                </c:pt>
                <c:pt idx="2">
                  <c:v>1644.41</c:v>
                </c:pt>
                <c:pt idx="3">
                  <c:v>1854.7</c:v>
                </c:pt>
                <c:pt idx="4">
                  <c:v>12970.32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IX 338</a:t>
                    </a:r>
                  </a:p>
                  <a:p>
                    <a:r>
                      <a:t>4993.8</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338</c:v>
                </c:pt>
                <c:pt idx="2">
                  <c:v/>
                </c:pt>
                <c:pt idx="3">
                  <c:v/>
                </c:pt>
                <c:pt idx="4">
                  <c:v/>
                </c:pt>
              </c:strCache>
            </c:strRef>
          </c:cat>
          <c:val>
            <c:numRef>
              <c:f>Sheet1!$C$2:$C$6</c:f>
              <c:numCache>
                <c:formatCode>General</c:formatCode>
                <c:ptCount val="5"/>
                <c:pt idx="1">
                  <c:v>4993.8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338</c:v>
                </c:pt>
                <c:pt idx="2">
                  <c:v/>
                </c:pt>
                <c:pt idx="3">
                  <c:v/>
                </c:pt>
                <c:pt idx="4">
                  <c:v/>
                </c:pt>
              </c:strCache>
            </c:strRef>
          </c:cat>
          <c:val>
            <c:numRef>
              <c:f>Sheet1!$D$2:$D$6</c:f>
              <c:numCache>
                <c:formatCode>General</c:formatCode>
                <c:ptCount val="5"/>
                <c:pt idx="0">
                  <c:v>2885.31</c:v>
                </c:pt>
                <c:pt idx="1">
                  <c:v>1476.34</c:v>
                </c:pt>
                <c:pt idx="2">
                  <c:v>1750.12</c:v>
                </c:pt>
                <c:pt idx="3">
                  <c:v>1501.22</c:v>
                </c:pt>
                <c:pt idx="4">
                  <c:v>7349.25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338</c:v>
                </c:pt>
                <c:pt idx="2">
                  <c:v/>
                </c:pt>
                <c:pt idx="3">
                  <c:v/>
                </c:pt>
                <c:pt idx="4">
                  <c:v/>
                </c:pt>
              </c:strCache>
            </c:strRef>
          </c:cat>
          <c:val>
            <c:numRef>
              <c:f>Sheet1!$E$2:$E$6</c:f>
              <c:numCache>
                <c:formatCode>General</c:formatCode>
                <c:ptCount val="5"/>
                <c:pt idx="0">
                  <c:v>16069.33</c:v>
                </c:pt>
                <c:pt idx="2">
                  <c:v>6397.55</c:v>
                </c:pt>
                <c:pt idx="3">
                  <c:v>2579.04</c:v>
                </c:pt>
                <c:pt idx="4">
                  <c:v>23475.12</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Garnier</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
                </c:pt>
                <c:pt idx="1">
                  <c:v>IX 338</c:v>
                </c:pt>
                <c:pt idx="2">
                  <c:v/>
                </c:pt>
                <c:pt idx="3">
                  <c:v/>
                </c:pt>
                <c:pt idx="4">
                  <c:v/>
                </c:pt>
              </c:strCache>
            </c:strRef>
          </c:cat>
          <c:val>
            <c:numRef>
              <c:f>Sheet1!$F$2:$F$6</c:f>
              <c:numCache>
                <c:formatCode>General</c:formatCode>
                <c:ptCount val="5"/>
                <c:pt idx="0">
                  <c:v>5323.62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475.6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Sheet1!$B$2:$B$5</c:f>
              <c:numCache>
                <c:formatCode>General</c:formatCode>
                <c:ptCount val="4"/>
                <c:pt idx="0">
                  <c:v>1313.01</c:v>
                </c:pt>
                <c:pt idx="3">
                  <c:v>2808.5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1575.5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Sheet1!$C$2:$C$5</c:f>
              <c:numCache>
                <c:formatCode>General</c:formatCode>
                <c:ptCount val="4"/>
                <c:pt idx="0">
                  <c:v>1575.5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 Roche-Posay</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
                </c:pt>
                <c:pt idx="2">
                  <c:v/>
                </c:pt>
                <c:pt idx="3">
                  <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09.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
                </c:pt>
              </c:strCache>
            </c:strRef>
          </c:cat>
          <c:val>
            <c:numRef>
              <c:f>Sheet1!$B$2:$B$5</c:f>
              <c:numCache>
                <c:formatCode>General</c:formatCode>
                <c:ptCount val="4"/>
                <c:pt idx="0">
                  <c:v>1891.86</c:v>
                </c:pt>
                <c:pt idx="1">
                  <c:v>1156.51</c:v>
                </c:pt>
                <c:pt idx="2">
                  <c:v>571.8</c:v>
                </c:pt>
                <c:pt idx="3">
                  <c:v>5243.98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1376.44</a:t>
                    </a:r>
                  </a:p>
                </c:rich>
              </c:tx>
              <c:dLblPos val="l"/>
              <c:showLegendKey val="0"/>
              <c:showVal val="1"/>
              <c:showCatName val="0"/>
              <c:showSerName val="0"/>
              <c:showPercent val="0"/>
              <c:showBubbleSize val="0"/>
            </c:dLbl>
            <c:dLbl>
              <c:idx val="1"/>
              <c:tx>
                <c:rich>
                  <a:bodyPr/>
                  <a:lstStyle/>
                  <a:p>
                    <a:r>
                      <a:t>IX 100</a:t>
                    </a:r>
                  </a:p>
                  <a:p>
                    <a:r>
                      <a:t>1232.79</a:t>
                    </a:r>
                  </a:p>
                </c:rich>
              </c:tx>
              <c:dLblPos val="l"/>
              <c:showLegendKey val="0"/>
              <c:showVal val="1"/>
              <c:showCatName val="0"/>
              <c:showSerName val="0"/>
              <c:showPercent val="0"/>
              <c:showBubbleSize val="0"/>
            </c:dLbl>
            <c:dLbl>
              <c:idx val="2"/>
              <c:tx>
                <c:rich>
                  <a:bodyPr/>
                  <a:lstStyle/>
                  <a:p>
                    <a:r>
                      <a:t>IX 100</a:t>
                    </a:r>
                  </a:p>
                  <a:p>
                    <a:r>
                      <a:t>751.13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
                </c:pt>
              </c:strCache>
            </c:strRef>
          </c:cat>
          <c:val>
            <c:numRef>
              <c:f>Sheet1!$C$2:$C$5</c:f>
              <c:numCache>
                <c:formatCode>General</c:formatCode>
                <c:ptCount val="4"/>
                <c:pt idx="0">
                  <c:v>1376.44</c:v>
                </c:pt>
                <c:pt idx="1">
                  <c:v>1232.79</c:v>
                </c:pt>
                <c:pt idx="2">
                  <c:v>751.13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
                </c:pt>
              </c:strCache>
            </c:strRef>
          </c:cat>
          <c:val>
            <c:numRef>
              <c:f>Sheet1!$D$2:$D$5</c:f>
              <c:numCache>
                <c:formatCode>General</c:formatCode>
                <c:ptCount val="4"/>
                <c:pt idx="0">
                  <c:v>1986.3</c:v>
                </c:pt>
                <c:pt idx="1">
                  <c:v>1378.59</c:v>
                </c:pt>
                <c:pt idx="2">
                  <c:v>609.9</c:v>
                </c:pt>
                <c:pt idx="3">
                  <c:v>1682.41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
                </c:pt>
              </c:strCache>
            </c:strRef>
          </c:cat>
          <c:val>
            <c:numRef>
              <c:f>Sheet1!$E$2:$E$5</c:f>
              <c:numCache>
                <c:formatCode>General</c:formatCode>
                <c:ptCount val="4"/>
                <c:pt idx="0">
                  <c:v>3881.58</c:v>
                </c:pt>
                <c:pt idx="3">
                  <c:v>5700.81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
                </c:pt>
              </c:strCache>
            </c:strRef>
          </c:cat>
          <c:val>
            <c:numRef>
              <c:f>Sheet1!$F$2:$F$5</c:f>
              <c:numCache>
                <c:formatCode>General</c:formatCode>
                <c:ptCount val="4"/>
                <c:pt idx="0">
                  <c:v>9205.51</c:v>
                </c:pt>
                <c:pt idx="3">
                  <c:v>9191.93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06.006"/>
          <c:min val="571.2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Sheet1!$B$2:$B$5</c:f>
              <c:numCache>
                <c:formatCode>General</c:formatCode>
                <c:ptCount val="4"/>
                <c:pt idx="0">
                  <c:v>1313.01</c:v>
                </c:pt>
                <c:pt idx="3">
                  <c:v>2808.5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None</a:t>
                    </a:r>
                  </a:p>
                  <a:p>
                    <a:r>
                      <a:t>None</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100</a:t>
                    </a:r>
                  </a:p>
                  <a:p>
                    <a:r>
                      <a:t>2808.5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Sheet1!$C$2:$C$5</c:f>
              <c:numCache>
                <c:formatCode>General</c:formatCode>
                <c:ptCount val="4"/>
                <c:pt idx="3">
                  <c:v>2808.5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La Roche-Posay</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Sheet1!$D$2:$D$5</c:f>
              <c:numCache>
                <c:formatCode>General</c:formatCode>
                <c:ptCount val="4"/>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Sheet1!$E$2:$E$5</c:f>
              <c:numCache>
                <c:formatCode>General</c:formatCode>
                <c:ptCount val="4"/>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
                </c:pt>
                <c:pt idx="1">
                  <c:v/>
                </c:pt>
                <c:pt idx="2">
                  <c:v/>
                </c:pt>
                <c:pt idx="3">
                  <c:v>IX 100</c:v>
                </c:pt>
              </c:strCache>
            </c:strRef>
          </c:cat>
          <c:val>
            <c:numRef>
              <c:f>Sheet1!$F$2:$F$5</c:f>
              <c:numCache>
                <c:formatCode>General</c:formatCode>
                <c:ptCount val="4"/>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809.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56</c:v>
                </c:pt>
                <c:pt idx="1">
                  <c:v/>
                </c:pt>
                <c:pt idx="2">
                  <c:v/>
                </c:pt>
                <c:pt idx="3">
                  <c:v/>
                </c:pt>
                <c:pt idx="4">
                  <c:v/>
                </c:pt>
              </c:strCache>
            </c:strRef>
          </c:cat>
          <c:val>
            <c:numRef>
              <c:f>Sheet1!$B$2:$B$6</c:f>
              <c:numCache>
                <c:formatCode>General</c:formatCode>
                <c:ptCount val="5"/>
                <c:pt idx="0">
                  <c:v>1526.98</c:v>
                </c:pt>
                <c:pt idx="1">
                  <c:v>820.76</c:v>
                </c:pt>
                <c:pt idx="2">
                  <c:v>2024.2</c:v>
                </c:pt>
                <c:pt idx="3">
                  <c:v>1621.47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56</a:t>
                    </a:r>
                  </a:p>
                  <a:p>
                    <a:r>
                      <a:t>840.89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56</c:v>
                </c:pt>
                <c:pt idx="1">
                  <c:v/>
                </c:pt>
                <c:pt idx="2">
                  <c:v/>
                </c:pt>
                <c:pt idx="3">
                  <c:v/>
                </c:pt>
                <c:pt idx="4">
                  <c:v/>
                </c:pt>
              </c:strCache>
            </c:strRef>
          </c:cat>
          <c:val>
            <c:numRef>
              <c:f>Sheet1!$C$2:$C$6</c:f>
              <c:numCache>
                <c:formatCode>General</c:formatCode>
                <c:ptCount val="5"/>
                <c:pt idx="0">
                  <c:v>840.89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56</c:v>
                </c:pt>
                <c:pt idx="1">
                  <c:v/>
                </c:pt>
                <c:pt idx="2">
                  <c:v/>
                </c:pt>
                <c:pt idx="3">
                  <c:v/>
                </c:pt>
                <c:pt idx="4">
                  <c:v/>
                </c:pt>
              </c:strCache>
            </c:strRef>
          </c:cat>
          <c:val>
            <c:numRef>
              <c:f>Sheet1!$D$2:$D$6</c:f>
              <c:numCache>
                <c:formatCode>General</c:formatCode>
                <c:ptCount val="5"/>
                <c:pt idx="0">
                  <c:v>1497.46</c:v>
                </c:pt>
                <c:pt idx="2">
                  <c:v>2024.2</c:v>
                </c:pt>
                <c:pt idx="3">
                  <c:v>1604.41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56</c:v>
                </c:pt>
                <c:pt idx="1">
                  <c:v/>
                </c:pt>
                <c:pt idx="2">
                  <c:v/>
                </c:pt>
                <c:pt idx="3">
                  <c:v/>
                </c:pt>
                <c:pt idx="4">
                  <c:v/>
                </c:pt>
              </c:strCache>
            </c:strRef>
          </c:cat>
          <c:val>
            <c:numRef>
              <c:f>Sheet1!$E$2:$E$6</c:f>
              <c:numCache>
                <c:formatCode>General</c:formatCode>
                <c:ptCount val="5"/>
                <c:pt idx="0">
                  <c:v>3820.67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56</c:v>
                </c:pt>
                <c:pt idx="1">
                  <c:v/>
                </c:pt>
                <c:pt idx="2">
                  <c:v/>
                </c:pt>
                <c:pt idx="3">
                  <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21.1667"/>
          <c:min val="820.26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126</c:v>
                </c:pt>
                <c:pt idx="1">
                  <c:v>IX 100</c:v>
                </c:pt>
                <c:pt idx="2">
                  <c:v/>
                </c:pt>
                <c:pt idx="3">
                  <c:v>IX 138</c:v>
                </c:pt>
                <c:pt idx="4">
                  <c:v/>
                </c:pt>
              </c:strCache>
            </c:strRef>
          </c:cat>
          <c:val>
            <c:numRef>
              <c:f>Sheet1!$B$2:$B$6</c:f>
              <c:numCache>
                <c:formatCode>General</c:formatCode>
                <c:ptCount val="5"/>
                <c:pt idx="0">
                  <c:v>1526.98</c:v>
                </c:pt>
                <c:pt idx="1">
                  <c:v>820.76</c:v>
                </c:pt>
                <c:pt idx="2">
                  <c:v>2024.2</c:v>
                </c:pt>
                <c:pt idx="3">
                  <c:v>1621.47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126</a:t>
                    </a:r>
                  </a:p>
                  <a:p>
                    <a:r>
                      <a:t>1881.0</a:t>
                    </a:r>
                  </a:p>
                </c:rich>
              </c:tx>
              <c:dLblPos val="l"/>
              <c:showLegendKey val="0"/>
              <c:showVal val="1"/>
              <c:showCatName val="0"/>
              <c:showSerName val="0"/>
              <c:showPercent val="0"/>
              <c:showBubbleSize val="0"/>
            </c:dLbl>
            <c:dLbl>
              <c:idx val="1"/>
              <c:tx>
                <c:rich>
                  <a:bodyPr/>
                  <a:lstStyle/>
                  <a:p>
                    <a:r>
                      <a:t>IX 100</a:t>
                    </a:r>
                  </a:p>
                  <a:p>
                    <a:r>
                      <a:t>1413.62</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IX 138</a:t>
                    </a:r>
                  </a:p>
                  <a:p>
                    <a:r>
                      <a:t>2217.6</a:t>
                    </a:r>
                  </a:p>
                </c:rich>
              </c:tx>
              <c:dLblPos val="l"/>
              <c:showLegendKey val="0"/>
              <c:showVal val="1"/>
              <c:showCatName val="0"/>
              <c:showSerName val="0"/>
              <c:showPercent val="0"/>
              <c:showBubbleSize val="0"/>
            </c:dLbl>
            <c:dLbl>
              <c:idx val="4"/>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126</c:v>
                </c:pt>
                <c:pt idx="1">
                  <c:v>IX 100</c:v>
                </c:pt>
                <c:pt idx="2">
                  <c:v/>
                </c:pt>
                <c:pt idx="3">
                  <c:v>IX 138</c:v>
                </c:pt>
                <c:pt idx="4">
                  <c:v/>
                </c:pt>
              </c:strCache>
            </c:strRef>
          </c:cat>
          <c:val>
            <c:numRef>
              <c:f>Sheet1!$C$2:$C$6</c:f>
              <c:numCache>
                <c:formatCode>General</c:formatCode>
                <c:ptCount val="5"/>
                <c:pt idx="0">
                  <c:v>1881.0</c:v>
                </c:pt>
                <c:pt idx="1">
                  <c:v>1413.62</c:v>
                </c:pt>
                <c:pt idx="3">
                  <c:v>2217.6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126</c:v>
                </c:pt>
                <c:pt idx="1">
                  <c:v>IX 100</c:v>
                </c:pt>
                <c:pt idx="2">
                  <c:v/>
                </c:pt>
                <c:pt idx="3">
                  <c:v>IX 138</c:v>
                </c:pt>
                <c:pt idx="4">
                  <c:v/>
                </c:pt>
              </c:strCache>
            </c:strRef>
          </c:cat>
          <c:val>
            <c:numRef>
              <c:f>Sheet1!$D$2:$D$6</c:f>
              <c:numCache>
                <c:formatCode>General</c:formatCode>
                <c:ptCount val="5"/>
                <c:pt idx="0">
                  <c:v>1497.46</c:v>
                </c:pt>
                <c:pt idx="2">
                  <c:v>2024.2</c:v>
                </c:pt>
                <c:pt idx="3">
                  <c:v>1604.41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Avene</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126</c:v>
                </c:pt>
                <c:pt idx="1">
                  <c:v>IX 100</c:v>
                </c:pt>
                <c:pt idx="2">
                  <c:v/>
                </c:pt>
                <c:pt idx="3">
                  <c:v>IX 138</c:v>
                </c:pt>
                <c:pt idx="4">
                  <c:v/>
                </c:pt>
              </c:strCache>
            </c:strRef>
          </c:cat>
          <c:val>
            <c:numRef>
              <c:f>Sheet1!$E$2:$E$6</c:f>
              <c:numCache>
                <c:formatCode>General</c:formatCode>
                <c:ptCount val="5"/>
                <c:pt idx="0">
                  <c:v>3820.67</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IX 126</c:v>
                </c:pt>
                <c:pt idx="1">
                  <c:v>IX 100</c:v>
                </c:pt>
                <c:pt idx="2">
                  <c:v/>
                </c:pt>
                <c:pt idx="3">
                  <c:v>IX 138</c:v>
                </c:pt>
                <c:pt idx="4">
                  <c:v/>
                </c:pt>
              </c:strCache>
            </c:strRef>
          </c:cat>
          <c:val>
            <c:numRef>
              <c:f>Sheet1!$F$2:$F$6</c:f>
              <c:numCache>
                <c:formatCode>General</c:formatCode>
                <c:ptCount val="5"/>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821.1667"/>
          <c:min val="820.264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Sheet1!$B$2:$B$5</c:f>
              <c:numCache>
                <c:formatCode>General</c:formatCode>
                <c:ptCount val="4"/>
                <c:pt idx="0">
                  <c:v>1379.99</c:v>
                </c:pt>
                <c:pt idx="1">
                  <c:v>1175.47</c:v>
                </c:pt>
                <c:pt idx="2">
                  <c:v>631.64</c:v>
                </c:pt>
                <c:pt idx="3">
                  <c:v>1565.85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1208.82</a:t>
                    </a:r>
                  </a:p>
                </c:rich>
              </c:tx>
              <c:dLblPos val="l"/>
              <c:showLegendKey val="0"/>
              <c:showVal val="1"/>
              <c:showCatName val="0"/>
              <c:showSerName val="0"/>
              <c:showPercent val="0"/>
              <c:showBubbleSize val="0"/>
            </c:dLbl>
            <c:dLbl>
              <c:idx val="1"/>
              <c:tx>
                <c:rich>
                  <a:bodyPr/>
                  <a:lstStyle/>
                  <a:p>
                    <a:r>
                      <a:t>IX 100</a:t>
                    </a:r>
                  </a:p>
                  <a:p>
                    <a:r>
                      <a:t>1118.9</a:t>
                    </a:r>
                  </a:p>
                </c:rich>
              </c:tx>
              <c:dLblPos val="l"/>
              <c:showLegendKey val="0"/>
              <c:showVal val="1"/>
              <c:showCatName val="0"/>
              <c:showSerName val="0"/>
              <c:showPercent val="0"/>
              <c:showBubbleSize val="0"/>
            </c:dLbl>
            <c:dLbl>
              <c:idx val="2"/>
              <c:tx>
                <c:rich>
                  <a:bodyPr/>
                  <a:lstStyle/>
                  <a:p>
                    <a:r>
                      <a:t>IX 100</a:t>
                    </a:r>
                  </a:p>
                  <a:p>
                    <a:r>
                      <a:t>546.51</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Sheet1!$C$2:$C$5</c:f>
              <c:numCache>
                <c:formatCode>General</c:formatCode>
                <c:ptCount val="4"/>
                <c:pt idx="0">
                  <c:v>1208.82</c:v>
                </c:pt>
                <c:pt idx="1">
                  <c:v>1118.9</c:v>
                </c:pt>
                <c:pt idx="2">
                  <c:v>546.51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Sheet1!$D$2:$D$5</c:f>
              <c:numCache>
                <c:formatCode>General</c:formatCode>
                <c:ptCount val="4"/>
                <c:pt idx="0">
                  <c:v>1583.09</c:v>
                </c:pt>
                <c:pt idx="1">
                  <c:v>1215.65</c:v>
                </c:pt>
                <c:pt idx="2">
                  <c:v>586.2</c:v>
                </c:pt>
                <c:pt idx="3">
                  <c:v>12943.0</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J&amp;J</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Sheet1!$E$2:$E$5</c:f>
              <c:numCache>
                <c:formatCode>General</c:formatCode>
                <c:ptCount val="4"/>
                <c:pt idx="0">
                  <c:v>2876.15</c:v>
                </c:pt>
                <c:pt idx="3">
                  <c:v>5419.39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76</c:v>
                </c:pt>
                <c:pt idx="1">
                  <c:v>IX 100</c:v>
                </c:pt>
                <c:pt idx="2">
                  <c:v>IX 100</c:v>
                </c:pt>
                <c:pt idx="3">
                  <c:v/>
                </c:pt>
              </c:strCache>
            </c:strRef>
          </c:cat>
          <c:val>
            <c:numRef>
              <c:f>Sheet1!$F$2:$F$5</c:f>
              <c:numCache>
                <c:formatCode>General</c:formatCode>
                <c:ptCount val="4"/>
                <c:pt idx="0">
                  <c:v>1848.2</c:v>
                </c:pt>
                <c:pt idx="1">
                  <c:v>1151.24</c:v>
                </c:pt>
                <c:pt idx="2">
                  <c:v>929.91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943.5"/>
          <c:min val="546.00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73</c:v>
                </c:pt>
                <c:pt idx="2">
                  <c:v>IX 100</c:v>
                </c:pt>
                <c:pt idx="3">
                  <c:v>IX 5</c:v>
                </c:pt>
              </c:strCache>
            </c:strRef>
          </c:cat>
          <c:val>
            <c:numRef>
              <c:f>Sheet1!$B$2:$B$5</c:f>
              <c:numCache>
                <c:formatCode>General</c:formatCode>
                <c:ptCount val="4"/>
                <c:pt idx="0">
                  <c:v>1891.86</c:v>
                </c:pt>
                <c:pt idx="1">
                  <c:v>1156.51</c:v>
                </c:pt>
                <c:pt idx="2">
                  <c:v>571.8</c:v>
                </c:pt>
                <c:pt idx="3">
                  <c:v>5243.98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68</a:t>
                    </a:r>
                  </a:p>
                  <a:p>
                    <a:r>
                      <a:t>1353.65</a:t>
                    </a:r>
                  </a:p>
                </c:rich>
              </c:tx>
              <c:dLblPos val="l"/>
              <c:showLegendKey val="0"/>
              <c:showVal val="1"/>
              <c:showCatName val="0"/>
              <c:showSerName val="0"/>
              <c:showPercent val="0"/>
              <c:showBubbleSize val="0"/>
            </c:dLbl>
            <c:dLbl>
              <c:idx val="1"/>
              <c:tx>
                <c:rich>
                  <a:bodyPr/>
                  <a:lstStyle/>
                  <a:p>
                    <a:r>
                      <a:t>IX 73</a:t>
                    </a:r>
                  </a:p>
                  <a:p>
                    <a:r>
                      <a:t>1012.75</a:t>
                    </a:r>
                  </a:p>
                </c:rich>
              </c:tx>
              <c:dLblPos val="l"/>
              <c:showLegendKey val="0"/>
              <c:showVal val="1"/>
              <c:showCatName val="0"/>
              <c:showSerName val="0"/>
              <c:showPercent val="0"/>
              <c:showBubbleSize val="0"/>
            </c:dLbl>
            <c:dLbl>
              <c:idx val="2"/>
              <c:tx>
                <c:rich>
                  <a:bodyPr/>
                  <a:lstStyle/>
                  <a:p>
                    <a:r>
                      <a:t>IX 100</a:t>
                    </a:r>
                  </a:p>
                  <a:p>
                    <a:r>
                      <a:t>447.89</a:t>
                    </a:r>
                  </a:p>
                </c:rich>
              </c:tx>
              <c:dLblPos val="l"/>
              <c:showLegendKey val="0"/>
              <c:showVal val="1"/>
              <c:showCatName val="0"/>
              <c:showSerName val="0"/>
              <c:showPercent val="0"/>
              <c:showBubbleSize val="0"/>
            </c:dLbl>
            <c:dLbl>
              <c:idx val="3"/>
              <c:tx>
                <c:rich>
                  <a:bodyPr/>
                  <a:lstStyle/>
                  <a:p>
                    <a:r>
                      <a:t>IX 5</a:t>
                    </a:r>
                  </a:p>
                  <a:p>
                    <a:r>
                      <a:t>257.67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73</c:v>
                </c:pt>
                <c:pt idx="2">
                  <c:v>IX 100</c:v>
                </c:pt>
                <c:pt idx="3">
                  <c:v>IX 5</c:v>
                </c:pt>
              </c:strCache>
            </c:strRef>
          </c:cat>
          <c:val>
            <c:numRef>
              <c:f>Sheet1!$C$2:$C$5</c:f>
              <c:numCache>
                <c:formatCode>General</c:formatCode>
                <c:ptCount val="4"/>
                <c:pt idx="0">
                  <c:v>1353.65</c:v>
                </c:pt>
                <c:pt idx="1">
                  <c:v>1012.75</c:v>
                </c:pt>
                <c:pt idx="2">
                  <c:v>447.89</c:v>
                </c:pt>
                <c:pt idx="3">
                  <c:v>257.67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73</c:v>
                </c:pt>
                <c:pt idx="2">
                  <c:v>IX 100</c:v>
                </c:pt>
                <c:pt idx="3">
                  <c:v>IX 5</c:v>
                </c:pt>
              </c:strCache>
            </c:strRef>
          </c:cat>
          <c:val>
            <c:numRef>
              <c:f>Sheet1!$D$2:$D$5</c:f>
              <c:numCache>
                <c:formatCode>General</c:formatCode>
                <c:ptCount val="4"/>
                <c:pt idx="0">
                  <c:v>1986.3</c:v>
                </c:pt>
                <c:pt idx="1">
                  <c:v>1378.59</c:v>
                </c:pt>
                <c:pt idx="2">
                  <c:v>609.9</c:v>
                </c:pt>
                <c:pt idx="3">
                  <c:v>1682.41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73</c:v>
                </c:pt>
                <c:pt idx="2">
                  <c:v>IX 100</c:v>
                </c:pt>
                <c:pt idx="3">
                  <c:v>IX 5</c:v>
                </c:pt>
              </c:strCache>
            </c:strRef>
          </c:cat>
          <c:val>
            <c:numRef>
              <c:f>Sheet1!$E$2:$E$5</c:f>
              <c:numCache>
                <c:formatCode>General</c:formatCode>
                <c:ptCount val="4"/>
                <c:pt idx="0">
                  <c:v>3881.58</c:v>
                </c:pt>
                <c:pt idx="3">
                  <c:v>5700.81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68</c:v>
                </c:pt>
                <c:pt idx="1">
                  <c:v>IX 73</c:v>
                </c:pt>
                <c:pt idx="2">
                  <c:v>IX 100</c:v>
                </c:pt>
                <c:pt idx="3">
                  <c:v>IX 5</c:v>
                </c:pt>
              </c:strCache>
            </c:strRef>
          </c:cat>
          <c:val>
            <c:numRef>
              <c:f>Sheet1!$F$2:$F$5</c:f>
              <c:numCache>
                <c:formatCode>General</c:formatCode>
                <c:ptCount val="4"/>
                <c:pt idx="0">
                  <c:v>9205.51</c:v>
                </c:pt>
                <c:pt idx="3">
                  <c:v>9191.93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06.006"/>
          <c:min val="257.166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254</c:v>
                </c:pt>
                <c:pt idx="1">
                  <c:v/>
                </c:pt>
                <c:pt idx="2">
                  <c:v/>
                </c:pt>
                <c:pt idx="3">
                  <c:v/>
                </c:pt>
              </c:strCache>
            </c:strRef>
          </c:cat>
          <c:val>
            <c:numRef>
              <c:f>Sheet1!$B$2:$B$5</c:f>
              <c:numCache>
                <c:formatCode>General</c:formatCode>
                <c:ptCount val="4"/>
                <c:pt idx="0">
                  <c:v>1891.86</c:v>
                </c:pt>
                <c:pt idx="1">
                  <c:v>1156.51</c:v>
                </c:pt>
                <c:pt idx="2">
                  <c:v>571.8</c:v>
                </c:pt>
                <c:pt idx="3">
                  <c:v>5243.98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254</a:t>
                    </a:r>
                  </a:p>
                  <a:p>
                    <a:r>
                      <a:t>5051.55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254</c:v>
                </c:pt>
                <c:pt idx="1">
                  <c:v/>
                </c:pt>
                <c:pt idx="2">
                  <c:v/>
                </c:pt>
                <c:pt idx="3">
                  <c:v/>
                </c:pt>
              </c:strCache>
            </c:strRef>
          </c:cat>
          <c:val>
            <c:numRef>
              <c:f>Sheet1!$C$2:$C$5</c:f>
              <c:numCache>
                <c:formatCode>General</c:formatCode>
                <c:ptCount val="4"/>
                <c:pt idx="0">
                  <c:v>5051.55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254</c:v>
                </c:pt>
                <c:pt idx="1">
                  <c:v/>
                </c:pt>
                <c:pt idx="2">
                  <c:v/>
                </c:pt>
                <c:pt idx="3">
                  <c:v/>
                </c:pt>
              </c:strCache>
            </c:strRef>
          </c:cat>
          <c:val>
            <c:numRef>
              <c:f>Sheet1!$D$2:$D$5</c:f>
              <c:numCache>
                <c:formatCode>General</c:formatCode>
                <c:ptCount val="4"/>
                <c:pt idx="0">
                  <c:v>1986.3</c:v>
                </c:pt>
                <c:pt idx="1">
                  <c:v>1378.59</c:v>
                </c:pt>
                <c:pt idx="2">
                  <c:v>609.9</c:v>
                </c:pt>
                <c:pt idx="3">
                  <c:v>1682.41</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254</c:v>
                </c:pt>
                <c:pt idx="1">
                  <c:v/>
                </c:pt>
                <c:pt idx="2">
                  <c:v/>
                </c:pt>
                <c:pt idx="3">
                  <c:v/>
                </c:pt>
              </c:strCache>
            </c:strRef>
          </c:cat>
          <c:val>
            <c:numRef>
              <c:f>Sheet1!$E$2:$E$5</c:f>
              <c:numCache>
                <c:formatCode>General</c:formatCode>
                <c:ptCount val="4"/>
                <c:pt idx="0">
                  <c:v>3881.58</c:v>
                </c:pt>
                <c:pt idx="3">
                  <c:v>5700.81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Eucerin</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254</c:v>
                </c:pt>
                <c:pt idx="1">
                  <c:v/>
                </c:pt>
                <c:pt idx="2">
                  <c:v/>
                </c:pt>
                <c:pt idx="3">
                  <c:v/>
                </c:pt>
              </c:strCache>
            </c:strRef>
          </c:cat>
          <c:val>
            <c:numRef>
              <c:f>Sheet1!$F$2:$F$5</c:f>
              <c:numCache>
                <c:formatCode>General</c:formatCode>
                <c:ptCount val="4"/>
                <c:pt idx="0">
                  <c:v>9205.51</c:v>
                </c:pt>
                <c:pt idx="3">
                  <c:v>9191.93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206.006"/>
          <c:min val="571.29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65</c:v>
                </c:pt>
                <c:pt idx="1">
                  <c:v/>
                </c:pt>
                <c:pt idx="2">
                  <c:v>IX 100</c:v>
                </c:pt>
                <c:pt idx="3">
                  <c:v>IX 100</c:v>
                </c:pt>
              </c:strCache>
            </c:strRef>
          </c:cat>
          <c:val>
            <c:numRef>
              <c:f>Sheet1!$B$2:$B$5</c:f>
              <c:numCache>
                <c:formatCode>General</c:formatCode>
                <c:ptCount val="4"/>
                <c:pt idx="0">
                  <c:v>2232.59</c:v>
                </c:pt>
                <c:pt idx="1">
                  <c:v>6513.71</c:v>
                </c:pt>
                <c:pt idx="2">
                  <c:v>1202.76</c:v>
                </c:pt>
                <c:pt idx="3">
                  <c:v>587.55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1291.81</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IX 100</a:t>
                    </a:r>
                  </a:p>
                  <a:p>
                    <a:r>
                      <a:t>1195.77</a:t>
                    </a:r>
                  </a:p>
                </c:rich>
              </c:tx>
              <c:dLblPos val="l"/>
              <c:showLegendKey val="0"/>
              <c:showVal val="1"/>
              <c:showCatName val="0"/>
              <c:showSerName val="0"/>
              <c:showPercent val="0"/>
              <c:showBubbleSize val="0"/>
            </c:dLbl>
            <c:dLbl>
              <c:idx val="3"/>
              <c:tx>
                <c:rich>
                  <a:bodyPr/>
                  <a:lstStyle/>
                  <a:p>
                    <a:r>
                      <a:t>IX 100</a:t>
                    </a:r>
                  </a:p>
                  <a:p>
                    <a:r>
                      <a:t>732.86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65</c:v>
                </c:pt>
                <c:pt idx="1">
                  <c:v/>
                </c:pt>
                <c:pt idx="2">
                  <c:v>IX 100</c:v>
                </c:pt>
                <c:pt idx="3">
                  <c:v>IX 100</c:v>
                </c:pt>
              </c:strCache>
            </c:strRef>
          </c:cat>
          <c:val>
            <c:numRef>
              <c:f>Sheet1!$C$2:$C$5</c:f>
              <c:numCache>
                <c:formatCode>General</c:formatCode>
                <c:ptCount val="4"/>
                <c:pt idx="0">
                  <c:v>1291.81</c:v>
                </c:pt>
                <c:pt idx="2">
                  <c:v>1195.77</c:v>
                </c:pt>
                <c:pt idx="3">
                  <c:v>732.86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65</c:v>
                </c:pt>
                <c:pt idx="1">
                  <c:v/>
                </c:pt>
                <c:pt idx="2">
                  <c:v>IX 100</c:v>
                </c:pt>
                <c:pt idx="3">
                  <c:v>IX 100</c:v>
                </c:pt>
              </c:strCache>
            </c:strRef>
          </c:cat>
          <c:val>
            <c:numRef>
              <c:f>Sheet1!$D$2:$D$5</c:f>
              <c:numCache>
                <c:formatCode>General</c:formatCode>
                <c:ptCount val="4"/>
                <c:pt idx="0">
                  <c:v>1983.25</c:v>
                </c:pt>
                <c:pt idx="1">
                  <c:v>1958.4</c:v>
                </c:pt>
                <c:pt idx="2">
                  <c:v>1367.72</c:v>
                </c:pt>
                <c:pt idx="3">
                  <c:v>589.44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65</c:v>
                </c:pt>
                <c:pt idx="1">
                  <c:v/>
                </c:pt>
                <c:pt idx="2">
                  <c:v>IX 100</c:v>
                </c:pt>
                <c:pt idx="3">
                  <c:v>IX 100</c:v>
                </c:pt>
              </c:strCache>
            </c:strRef>
          </c:cat>
          <c:val>
            <c:numRef>
              <c:f>Sheet1!$E$2:$E$5</c:f>
              <c:numCache>
                <c:formatCode>General</c:formatCode>
                <c:ptCount val="4"/>
                <c:pt idx="0">
                  <c:v>10088.74</c:v>
                </c:pt>
                <c:pt idx="1">
                  <c:v>11664.66</c:v>
                </c:pt>
                <c:pt idx="3">
                  <c:v>3278.0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65</c:v>
                </c:pt>
                <c:pt idx="1">
                  <c:v/>
                </c:pt>
                <c:pt idx="2">
                  <c:v>IX 100</c:v>
                </c:pt>
                <c:pt idx="3">
                  <c:v>IX 100</c:v>
                </c:pt>
              </c:strCache>
            </c:strRef>
          </c:cat>
          <c:val>
            <c:numRef>
              <c:f>Sheet1!$F$2:$F$5</c:f>
              <c:numCache>
                <c:formatCode>General</c:formatCode>
                <c:ptCount val="4"/>
                <c:pt idx="0">
                  <c:v>7257.61</c:v>
                </c:pt>
                <c:pt idx="1">
                  <c:v>8336.93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665.155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c:v>
                </c:pt>
                <c:pt idx="2">
                  <c:v>IX 72</c:v>
                </c:pt>
                <c:pt idx="3">
                  <c:v>IX 100</c:v>
                </c:pt>
              </c:strCache>
            </c:strRef>
          </c:cat>
          <c:val>
            <c:numRef>
              <c:f>Sheet1!$B$2:$B$5</c:f>
              <c:numCache>
                <c:formatCode>General</c:formatCode>
                <c:ptCount val="4"/>
                <c:pt idx="0">
                  <c:v>2232.59</c:v>
                </c:pt>
                <c:pt idx="1">
                  <c:v>6513.71</c:v>
                </c:pt>
                <c:pt idx="2">
                  <c:v>1202.76</c:v>
                </c:pt>
                <c:pt idx="3">
                  <c:v>587.55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1330.82</a:t>
                    </a:r>
                  </a:p>
                </c:rich>
              </c:tx>
              <c:dLblPos val="l"/>
              <c:showLegendKey val="0"/>
              <c:showVal val="1"/>
              <c:showCatName val="0"/>
              <c:showSerName val="0"/>
              <c:showPercent val="0"/>
              <c:showBubbleSize val="0"/>
            </c:dLbl>
            <c:dLbl>
              <c:idx val="1"/>
              <c:tx>
                <c:rich>
                  <a:bodyPr/>
                  <a:lstStyle/>
                  <a:p>
                    <a:r>
                      <a:t>IX 10</a:t>
                    </a:r>
                  </a:p>
                  <a:p>
                    <a:r>
                      <a:t>1159.14</a:t>
                    </a:r>
                  </a:p>
                </c:rich>
              </c:tx>
              <c:dLblPos val="l"/>
              <c:showLegendKey val="0"/>
              <c:showVal val="1"/>
              <c:showCatName val="0"/>
              <c:showSerName val="0"/>
              <c:showPercent val="0"/>
              <c:showBubbleSize val="0"/>
            </c:dLbl>
            <c:dLbl>
              <c:idx val="2"/>
              <c:tx>
                <c:rich>
                  <a:bodyPr/>
                  <a:lstStyle/>
                  <a:p>
                    <a:r>
                      <a:t>IX 72</a:t>
                    </a:r>
                  </a:p>
                  <a:p>
                    <a:r>
                      <a:t>990.42</a:t>
                    </a:r>
                  </a:p>
                </c:rich>
              </c:tx>
              <c:dLblPos val="l"/>
              <c:showLegendKey val="0"/>
              <c:showVal val="1"/>
              <c:showCatName val="0"/>
              <c:showSerName val="0"/>
              <c:showPercent val="0"/>
              <c:showBubbleSize val="0"/>
            </c:dLbl>
            <c:dLbl>
              <c:idx val="3"/>
              <c:tx>
                <c:rich>
                  <a:bodyPr/>
                  <a:lstStyle/>
                  <a:p>
                    <a:r>
                      <a:t>IX 100</a:t>
                    </a:r>
                  </a:p>
                  <a:p>
                    <a:r>
                      <a:t>509.7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c:v>
                </c:pt>
                <c:pt idx="2">
                  <c:v>IX 72</c:v>
                </c:pt>
                <c:pt idx="3">
                  <c:v>IX 100</c:v>
                </c:pt>
              </c:strCache>
            </c:strRef>
          </c:cat>
          <c:val>
            <c:numRef>
              <c:f>Sheet1!$C$2:$C$5</c:f>
              <c:numCache>
                <c:formatCode>General</c:formatCode>
                <c:ptCount val="4"/>
                <c:pt idx="0">
                  <c:v>1330.82</c:v>
                </c:pt>
                <c:pt idx="1">
                  <c:v>1159.14</c:v>
                </c:pt>
                <c:pt idx="2">
                  <c:v>990.42</c:v>
                </c:pt>
                <c:pt idx="3">
                  <c:v>509.7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c:v>
                </c:pt>
                <c:pt idx="2">
                  <c:v>IX 72</c:v>
                </c:pt>
                <c:pt idx="3">
                  <c:v>IX 100</c:v>
                </c:pt>
              </c:strCache>
            </c:strRef>
          </c:cat>
          <c:val>
            <c:numRef>
              <c:f>Sheet1!$D$2:$D$5</c:f>
              <c:numCache>
                <c:formatCode>General</c:formatCode>
                <c:ptCount val="4"/>
                <c:pt idx="0">
                  <c:v>1983.25</c:v>
                </c:pt>
                <c:pt idx="1">
                  <c:v>1958.4</c:v>
                </c:pt>
                <c:pt idx="2">
                  <c:v>1367.72</c:v>
                </c:pt>
                <c:pt idx="3">
                  <c:v>589.44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c:v>
                </c:pt>
                <c:pt idx="2">
                  <c:v>IX 72</c:v>
                </c:pt>
                <c:pt idx="3">
                  <c:v>IX 100</c:v>
                </c:pt>
              </c:strCache>
            </c:strRef>
          </c:cat>
          <c:val>
            <c:numRef>
              <c:f>Sheet1!$E$2:$E$5</c:f>
              <c:numCache>
                <c:formatCode>General</c:formatCode>
                <c:ptCount val="4"/>
                <c:pt idx="0">
                  <c:v>10088.74</c:v>
                </c:pt>
                <c:pt idx="1">
                  <c:v>11664.66</c:v>
                </c:pt>
                <c:pt idx="3">
                  <c:v>3278.0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67</c:v>
                </c:pt>
                <c:pt idx="1">
                  <c:v>IX 10</c:v>
                </c:pt>
                <c:pt idx="2">
                  <c:v>IX 72</c:v>
                </c:pt>
                <c:pt idx="3">
                  <c:v>IX 100</c:v>
                </c:pt>
              </c:strCache>
            </c:strRef>
          </c:cat>
          <c:val>
            <c:numRef>
              <c:f>Sheet1!$F$2:$F$5</c:f>
              <c:numCache>
                <c:formatCode>General</c:formatCode>
                <c:ptCount val="4"/>
                <c:pt idx="0">
                  <c:v>7257.61</c:v>
                </c:pt>
                <c:pt idx="1">
                  <c:v>8336.93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665.155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245</c:v>
                </c:pt>
                <c:pt idx="1">
                  <c:v/>
                </c:pt>
                <c:pt idx="2">
                  <c:v/>
                </c:pt>
                <c:pt idx="3">
                  <c:v/>
                </c:pt>
              </c:strCache>
            </c:strRef>
          </c:cat>
          <c:val>
            <c:numRef>
              <c:f>Sheet1!$B$2:$B$5</c:f>
              <c:numCache>
                <c:formatCode>General</c:formatCode>
                <c:ptCount val="4"/>
                <c:pt idx="0">
                  <c:v>2232.59</c:v>
                </c:pt>
                <c:pt idx="1">
                  <c:v>6513.71</c:v>
                </c:pt>
                <c:pt idx="2">
                  <c:v>1202.76</c:v>
                </c:pt>
                <c:pt idx="3">
                  <c:v>587.55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245</a:t>
                    </a:r>
                  </a:p>
                  <a:p>
                    <a:r>
                      <a:t>4864.06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245</c:v>
                </c:pt>
                <c:pt idx="1">
                  <c:v/>
                </c:pt>
                <c:pt idx="2">
                  <c:v/>
                </c:pt>
                <c:pt idx="3">
                  <c:v/>
                </c:pt>
              </c:strCache>
            </c:strRef>
          </c:cat>
          <c:val>
            <c:numRef>
              <c:f>Sheet1!$C$2:$C$5</c:f>
              <c:numCache>
                <c:formatCode>General</c:formatCode>
                <c:ptCount val="4"/>
                <c:pt idx="0">
                  <c:v>4864.06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245</c:v>
                </c:pt>
                <c:pt idx="1">
                  <c:v/>
                </c:pt>
                <c:pt idx="2">
                  <c:v/>
                </c:pt>
                <c:pt idx="3">
                  <c:v/>
                </c:pt>
              </c:strCache>
            </c:strRef>
          </c:cat>
          <c:val>
            <c:numRef>
              <c:f>Sheet1!$D$2:$D$5</c:f>
              <c:numCache>
                <c:formatCode>General</c:formatCode>
                <c:ptCount val="4"/>
                <c:pt idx="0">
                  <c:v>1983.25</c:v>
                </c:pt>
                <c:pt idx="1">
                  <c:v>1958.4</c:v>
                </c:pt>
                <c:pt idx="2">
                  <c:v>1367.72</c:v>
                </c:pt>
                <c:pt idx="3">
                  <c:v>589.44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245</c:v>
                </c:pt>
                <c:pt idx="1">
                  <c:v/>
                </c:pt>
                <c:pt idx="2">
                  <c:v/>
                </c:pt>
                <c:pt idx="3">
                  <c:v/>
                </c:pt>
              </c:strCache>
            </c:strRef>
          </c:cat>
          <c:val>
            <c:numRef>
              <c:f>Sheet1!$E$2:$E$5</c:f>
              <c:numCache>
                <c:formatCode>General</c:formatCode>
                <c:ptCount val="4"/>
                <c:pt idx="0">
                  <c:v>10088.74</c:v>
                </c:pt>
                <c:pt idx="1">
                  <c:v>11664.66</c:v>
                </c:pt>
                <c:pt idx="3">
                  <c:v>3278.0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245</c:v>
                </c:pt>
                <c:pt idx="1">
                  <c:v/>
                </c:pt>
                <c:pt idx="2">
                  <c:v/>
                </c:pt>
                <c:pt idx="3">
                  <c:v/>
                </c:pt>
              </c:strCache>
            </c:strRef>
          </c:cat>
          <c:val>
            <c:numRef>
              <c:f>Sheet1!$F$2:$F$5</c:f>
              <c:numCache>
                <c:formatCode>General</c:formatCode>
                <c:ptCount val="4"/>
                <c:pt idx="0">
                  <c:v>7257.61</c:v>
                </c:pt>
                <c:pt idx="1">
                  <c:v>8336.93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665.155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Sheet1!$B$2:$B$5</c:f>
              <c:numCache>
                <c:formatCode>General</c:formatCode>
                <c:ptCount val="4"/>
                <c:pt idx="0">
                  <c:v>1556.59</c:v>
                </c:pt>
                <c:pt idx="1">
                  <c:v>1285.12</c:v>
                </c:pt>
                <c:pt idx="2">
                  <c:v>680.29</c:v>
                </c:pt>
                <c:pt idx="3">
                  <c:v>1723.76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74</a:t>
                    </a:r>
                  </a:p>
                  <a:p>
                    <a:r>
                      <a:t>1305.06</a:t>
                    </a:r>
                  </a:p>
                </c:rich>
              </c:tx>
              <c:dLblPos val="l"/>
              <c:showLegendKey val="0"/>
              <c:showVal val="1"/>
              <c:showCatName val="0"/>
              <c:showSerName val="0"/>
              <c:showPercent val="0"/>
              <c:showBubbleSize val="0"/>
            </c:dLbl>
            <c:dLbl>
              <c:idx val="1"/>
              <c:tx>
                <c:rich>
                  <a:bodyPr/>
                  <a:lstStyle/>
                  <a:p>
                    <a:r>
                      <a:t>IX 100</a:t>
                    </a:r>
                  </a:p>
                  <a:p>
                    <a:r>
                      <a:t>1214.45</a:t>
                    </a:r>
                  </a:p>
                </c:rich>
              </c:tx>
              <c:dLblPos val="l"/>
              <c:showLegendKey val="0"/>
              <c:showVal val="1"/>
              <c:showCatName val="0"/>
              <c:showSerName val="0"/>
              <c:showPercent val="0"/>
              <c:showBubbleSize val="0"/>
            </c:dLbl>
            <c:dLbl>
              <c:idx val="2"/>
              <c:tx>
                <c:rich>
                  <a:bodyPr/>
                  <a:lstStyle/>
                  <a:p>
                    <a:r>
                      <a:t>IX 100</a:t>
                    </a:r>
                  </a:p>
                  <a:p>
                    <a:r>
                      <a:t>672.33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Sheet1!$C$2:$C$5</c:f>
              <c:numCache>
                <c:formatCode>General</c:formatCode>
                <c:ptCount val="4"/>
                <c:pt idx="0">
                  <c:v>1305.06</c:v>
                </c:pt>
                <c:pt idx="1">
                  <c:v>1214.45</c:v>
                </c:pt>
                <c:pt idx="2">
                  <c:v>672.33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Sheet1!$D$2:$D$5</c:f>
              <c:numCache>
                <c:formatCode>General</c:formatCode>
                <c:ptCount val="4"/>
                <c:pt idx="0">
                  <c:v>1757.59</c:v>
                </c:pt>
                <c:pt idx="1">
                  <c:v>1385.78</c:v>
                </c:pt>
                <c:pt idx="2">
                  <c:v>603.34</c:v>
                </c:pt>
                <c:pt idx="3">
                  <c:v>6965.0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Sheet1!$E$2:$E$5</c:f>
              <c:numCache>
                <c:formatCode>General</c:formatCode>
                <c:ptCount val="4"/>
                <c:pt idx="0">
                  <c:v>3297.49</c:v>
                </c:pt>
                <c:pt idx="3">
                  <c:v>6937.21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
                </c:pt>
              </c:strCache>
            </c:strRef>
          </c:cat>
          <c:val>
            <c:numRef>
              <c:f>Sheet1!$F$2:$F$5</c:f>
              <c:numCache>
                <c:formatCode>General</c:formatCode>
                <c:ptCount val="4"/>
                <c:pt idx="0">
                  <c:v>1879.6</c:v>
                </c:pt>
                <c:pt idx="1">
                  <c:v>1175.46</c:v>
                </c:pt>
                <c:pt idx="2">
                  <c:v>970.32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965.5"/>
          <c:min val="602.84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79</c:v>
                </c:pt>
                <c:pt idx="1">
                  <c:v>IX 76</c:v>
                </c:pt>
                <c:pt idx="2">
                  <c:v>IX 100</c:v>
                </c:pt>
                <c:pt idx="3">
                  <c:v/>
                </c:pt>
              </c:strCache>
            </c:strRef>
          </c:cat>
          <c:val>
            <c:numRef>
              <c:f>Sheet1!$B$2:$B$5</c:f>
              <c:numCache>
                <c:formatCode>General</c:formatCode>
                <c:ptCount val="4"/>
                <c:pt idx="0">
                  <c:v>1556.59</c:v>
                </c:pt>
                <c:pt idx="1">
                  <c:v>1285.12</c:v>
                </c:pt>
                <c:pt idx="2">
                  <c:v>680.29</c:v>
                </c:pt>
                <c:pt idx="3">
                  <c:v>1723.76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79</a:t>
                    </a:r>
                  </a:p>
                  <a:p>
                    <a:r>
                      <a:t>1388.67</a:t>
                    </a:r>
                  </a:p>
                </c:rich>
              </c:tx>
              <c:dLblPos val="l"/>
              <c:showLegendKey val="0"/>
              <c:showVal val="1"/>
              <c:showCatName val="0"/>
              <c:showSerName val="0"/>
              <c:showPercent val="0"/>
              <c:showBubbleSize val="0"/>
            </c:dLbl>
            <c:dLbl>
              <c:idx val="1"/>
              <c:tx>
                <c:rich>
                  <a:bodyPr/>
                  <a:lstStyle/>
                  <a:p>
                    <a:r>
                      <a:t>IX 76</a:t>
                    </a:r>
                  </a:p>
                  <a:p>
                    <a:r>
                      <a:t>1046.5</a:t>
                    </a:r>
                  </a:p>
                </c:rich>
              </c:tx>
              <c:dLblPos val="l"/>
              <c:showLegendKey val="0"/>
              <c:showVal val="1"/>
              <c:showCatName val="0"/>
              <c:showSerName val="0"/>
              <c:showPercent val="0"/>
              <c:showBubbleSize val="0"/>
            </c:dLbl>
            <c:dLbl>
              <c:idx val="2"/>
              <c:tx>
                <c:rich>
                  <a:bodyPr/>
                  <a:lstStyle/>
                  <a:p>
                    <a:r>
                      <a:t>IX 100</a:t>
                    </a:r>
                  </a:p>
                  <a:p>
                    <a:r>
                      <a:t>461.83</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79</c:v>
                </c:pt>
                <c:pt idx="1">
                  <c:v>IX 76</c:v>
                </c:pt>
                <c:pt idx="2">
                  <c:v>IX 100</c:v>
                </c:pt>
                <c:pt idx="3">
                  <c:v/>
                </c:pt>
              </c:strCache>
            </c:strRef>
          </c:cat>
          <c:val>
            <c:numRef>
              <c:f>Sheet1!$C$2:$C$5</c:f>
              <c:numCache>
                <c:formatCode>General</c:formatCode>
                <c:ptCount val="4"/>
                <c:pt idx="0">
                  <c:v>1388.67</c:v>
                </c:pt>
                <c:pt idx="1">
                  <c:v>1046.5</c:v>
                </c:pt>
                <c:pt idx="2">
                  <c:v>461.83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79</c:v>
                </c:pt>
                <c:pt idx="1">
                  <c:v>IX 76</c:v>
                </c:pt>
                <c:pt idx="2">
                  <c:v>IX 100</c:v>
                </c:pt>
                <c:pt idx="3">
                  <c:v/>
                </c:pt>
              </c:strCache>
            </c:strRef>
          </c:cat>
          <c:val>
            <c:numRef>
              <c:f>Sheet1!$D$2:$D$5</c:f>
              <c:numCache>
                <c:formatCode>General</c:formatCode>
                <c:ptCount val="4"/>
                <c:pt idx="0">
                  <c:v>1757.59</c:v>
                </c:pt>
                <c:pt idx="1">
                  <c:v>1385.78</c:v>
                </c:pt>
                <c:pt idx="2">
                  <c:v>603.34</c:v>
                </c:pt>
                <c:pt idx="3">
                  <c:v>6965.0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79</c:v>
                </c:pt>
                <c:pt idx="1">
                  <c:v>IX 76</c:v>
                </c:pt>
                <c:pt idx="2">
                  <c:v>IX 100</c:v>
                </c:pt>
                <c:pt idx="3">
                  <c:v/>
                </c:pt>
              </c:strCache>
            </c:strRef>
          </c:cat>
          <c:val>
            <c:numRef>
              <c:f>Sheet1!$E$2:$E$5</c:f>
              <c:numCache>
                <c:formatCode>General</c:formatCode>
                <c:ptCount val="4"/>
                <c:pt idx="0">
                  <c:v>3297.49</c:v>
                </c:pt>
                <c:pt idx="3">
                  <c:v>6937.21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79</c:v>
                </c:pt>
                <c:pt idx="1">
                  <c:v>IX 76</c:v>
                </c:pt>
                <c:pt idx="2">
                  <c:v>IX 100</c:v>
                </c:pt>
                <c:pt idx="3">
                  <c:v/>
                </c:pt>
              </c:strCache>
            </c:strRef>
          </c:cat>
          <c:val>
            <c:numRef>
              <c:f>Sheet1!$F$2:$F$5</c:f>
              <c:numCache>
                <c:formatCode>General</c:formatCode>
                <c:ptCount val="4"/>
                <c:pt idx="0">
                  <c:v>1879.6</c:v>
                </c:pt>
                <c:pt idx="1">
                  <c:v>1175.46</c:v>
                </c:pt>
                <c:pt idx="2">
                  <c:v>970.32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965.5"/>
          <c:min val="461.325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268</c:v>
                </c:pt>
                <c:pt idx="1">
                  <c:v/>
                </c:pt>
                <c:pt idx="2">
                  <c:v/>
                </c:pt>
                <c:pt idx="3">
                  <c:v/>
                </c:pt>
              </c:strCache>
            </c:strRef>
          </c:cat>
          <c:val>
            <c:numRef>
              <c:f>Sheet1!$B$2:$B$5</c:f>
              <c:numCache>
                <c:formatCode>General</c:formatCode>
                <c:ptCount val="4"/>
                <c:pt idx="0">
                  <c:v>1556.59</c:v>
                </c:pt>
                <c:pt idx="1">
                  <c:v>1285.12</c:v>
                </c:pt>
                <c:pt idx="2">
                  <c:v>680.29</c:v>
                </c:pt>
                <c:pt idx="3">
                  <c:v>1723.76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268</a:t>
                    </a:r>
                  </a:p>
                  <a:p>
                    <a:r>
                      <a:t>4707.87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268</c:v>
                </c:pt>
                <c:pt idx="1">
                  <c:v/>
                </c:pt>
                <c:pt idx="2">
                  <c:v/>
                </c:pt>
                <c:pt idx="3">
                  <c:v/>
                </c:pt>
              </c:strCache>
            </c:strRef>
          </c:cat>
          <c:val>
            <c:numRef>
              <c:f>Sheet1!$C$2:$C$5</c:f>
              <c:numCache>
                <c:formatCode>General</c:formatCode>
                <c:ptCount val="4"/>
                <c:pt idx="0">
                  <c:v>4707.87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268</c:v>
                </c:pt>
                <c:pt idx="1">
                  <c:v/>
                </c:pt>
                <c:pt idx="2">
                  <c:v/>
                </c:pt>
                <c:pt idx="3">
                  <c:v/>
                </c:pt>
              </c:strCache>
            </c:strRef>
          </c:cat>
          <c:val>
            <c:numRef>
              <c:f>Sheet1!$D$2:$D$5</c:f>
              <c:numCache>
                <c:formatCode>General</c:formatCode>
                <c:ptCount val="4"/>
                <c:pt idx="0">
                  <c:v>1757.59</c:v>
                </c:pt>
                <c:pt idx="1">
                  <c:v>1385.78</c:v>
                </c:pt>
                <c:pt idx="2">
                  <c:v>603.34</c:v>
                </c:pt>
                <c:pt idx="3">
                  <c:v>6965.0</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Neutrogena</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268</c:v>
                </c:pt>
                <c:pt idx="1">
                  <c:v/>
                </c:pt>
                <c:pt idx="2">
                  <c:v/>
                </c:pt>
                <c:pt idx="3">
                  <c:v/>
                </c:pt>
              </c:strCache>
            </c:strRef>
          </c:cat>
          <c:val>
            <c:numRef>
              <c:f>Sheet1!$E$2:$E$5</c:f>
              <c:numCache>
                <c:formatCode>General</c:formatCode>
                <c:ptCount val="4"/>
                <c:pt idx="0">
                  <c:v>3297.49</c:v>
                </c:pt>
                <c:pt idx="3">
                  <c:v>6937.21</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Australian Gold</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268</c:v>
                </c:pt>
                <c:pt idx="1">
                  <c:v/>
                </c:pt>
                <c:pt idx="2">
                  <c:v/>
                </c:pt>
                <c:pt idx="3">
                  <c:v/>
                </c:pt>
              </c:strCache>
            </c:strRef>
          </c:cat>
          <c:val>
            <c:numRef>
              <c:f>Sheet1!$F$2:$F$5</c:f>
              <c:numCache>
                <c:formatCode>General</c:formatCode>
                <c:ptCount val="4"/>
                <c:pt idx="0">
                  <c:v>1879.6</c:v>
                </c:pt>
                <c:pt idx="1">
                  <c:v>1175.46</c:v>
                </c:pt>
                <c:pt idx="2">
                  <c:v>970.32</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6965.5"/>
          <c:min val="602.844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Sheet1!$B$2:$B$5</c:f>
              <c:numCache>
                <c:formatCode>General</c:formatCode>
                <c:ptCount val="4"/>
                <c:pt idx="0">
                  <c:v>1786.66</c:v>
                </c:pt>
                <c:pt idx="1">
                  <c:v>1215.58</c:v>
                </c:pt>
                <c:pt idx="2">
                  <c:v>594.86</c:v>
                </c:pt>
                <c:pt idx="3">
                  <c:v>7543.8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1334.5</a:t>
                    </a:r>
                  </a:p>
                </c:rich>
              </c:tx>
              <c:dLblPos val="l"/>
              <c:showLegendKey val="0"/>
              <c:showVal val="1"/>
              <c:showCatName val="0"/>
              <c:showSerName val="0"/>
              <c:showPercent val="0"/>
              <c:showBubbleSize val="0"/>
            </c:dLbl>
            <c:dLbl>
              <c:idx val="1"/>
              <c:tx>
                <c:rich>
                  <a:bodyPr/>
                  <a:lstStyle/>
                  <a:p>
                    <a:r>
                      <a:t>IX 100</a:t>
                    </a:r>
                  </a:p>
                  <a:p>
                    <a:r>
                      <a:t>1208.76</a:t>
                    </a:r>
                  </a:p>
                </c:rich>
              </c:tx>
              <c:dLblPos val="l"/>
              <c:showLegendKey val="0"/>
              <c:showVal val="1"/>
              <c:showCatName val="0"/>
              <c:showSerName val="0"/>
              <c:showPercent val="0"/>
              <c:showBubbleSize val="0"/>
            </c:dLbl>
            <c:dLbl>
              <c:idx val="2"/>
              <c:tx>
                <c:rich>
                  <a:bodyPr/>
                  <a:lstStyle/>
                  <a:p>
                    <a:r>
                      <a:t>IX 100</a:t>
                    </a:r>
                  </a:p>
                  <a:p>
                    <a:r>
                      <a:t>743.05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Sheet1!$C$2:$C$5</c:f>
              <c:numCache>
                <c:formatCode>General</c:formatCode>
                <c:ptCount val="4"/>
                <c:pt idx="0">
                  <c:v>1334.5</c:v>
                </c:pt>
                <c:pt idx="1">
                  <c:v>1208.76</c:v>
                </c:pt>
                <c:pt idx="2">
                  <c:v>743.05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Sheet1!$D$2:$D$5</c:f>
              <c:numCache>
                <c:formatCode>General</c:formatCode>
                <c:ptCount val="4"/>
                <c:pt idx="0">
                  <c:v>1892.94</c:v>
                </c:pt>
                <c:pt idx="1">
                  <c:v>1360.82</c:v>
                </c:pt>
                <c:pt idx="2">
                  <c:v>596.28</c:v>
                </c:pt>
                <c:pt idx="3">
                  <c:v>1995.75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Sheet1!$E$2:$E$5</c:f>
              <c:numCache>
                <c:formatCode>General</c:formatCode>
                <c:ptCount val="4"/>
                <c:pt idx="0">
                  <c:v>11220.46</c:v>
                </c:pt>
                <c:pt idx="3">
                  <c:v>26860.24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Sheet1!$F$2:$F$5</c:f>
              <c:numCache>
                <c:formatCode>General</c:formatCode>
                <c:ptCount val="4"/>
                <c:pt idx="0">
                  <c:v>7575.57</c:v>
                </c:pt>
                <c:pt idx="3">
                  <c:v>19391.0</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860.738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76</c:v>
                </c:pt>
                <c:pt idx="2">
                  <c:v>IX 100</c:v>
                </c:pt>
                <c:pt idx="3">
                  <c:v>IX 0</c:v>
                </c:pt>
              </c:strCache>
            </c:strRef>
          </c:cat>
          <c:val>
            <c:numRef>
              <c:f>Sheet1!$B$2:$B$5</c:f>
              <c:numCache>
                <c:formatCode>General</c:formatCode>
                <c:ptCount val="4"/>
                <c:pt idx="0">
                  <c:v>1786.66</c:v>
                </c:pt>
                <c:pt idx="1">
                  <c:v>1215.58</c:v>
                </c:pt>
                <c:pt idx="2">
                  <c:v>594.86</c:v>
                </c:pt>
                <c:pt idx="3">
                  <c:v>7543.8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71</a:t>
                    </a:r>
                  </a:p>
                  <a:p>
                    <a:r>
                      <a:t>1343.75</a:t>
                    </a:r>
                  </a:p>
                </c:rich>
              </c:tx>
              <c:dLblPos val="l"/>
              <c:showLegendKey val="0"/>
              <c:showVal val="1"/>
              <c:showCatName val="0"/>
              <c:showSerName val="0"/>
              <c:showPercent val="0"/>
              <c:showBubbleSize val="0"/>
            </c:dLbl>
            <c:dLbl>
              <c:idx val="1"/>
              <c:tx>
                <c:rich>
                  <a:bodyPr/>
                  <a:lstStyle/>
                  <a:p>
                    <a:r>
                      <a:t>IX 76</a:t>
                    </a:r>
                  </a:p>
                  <a:p>
                    <a:r>
                      <a:t>1028.97</a:t>
                    </a:r>
                  </a:p>
                </c:rich>
              </c:tx>
              <c:dLblPos val="l"/>
              <c:showLegendKey val="0"/>
              <c:showVal val="1"/>
              <c:showCatName val="0"/>
              <c:showSerName val="0"/>
              <c:showPercent val="0"/>
              <c:showBubbleSize val="0"/>
            </c:dLbl>
            <c:dLbl>
              <c:idx val="2"/>
              <c:tx>
                <c:rich>
                  <a:bodyPr/>
                  <a:lstStyle/>
                  <a:p>
                    <a:r>
                      <a:t>IX 100</a:t>
                    </a:r>
                  </a:p>
                  <a:p>
                    <a:r>
                      <a:t>453.03</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76</c:v>
                </c:pt>
                <c:pt idx="2">
                  <c:v>IX 100</c:v>
                </c:pt>
                <c:pt idx="3">
                  <c:v>IX 0</c:v>
                </c:pt>
              </c:strCache>
            </c:strRef>
          </c:cat>
          <c:val>
            <c:numRef>
              <c:f>Sheet1!$C$2:$C$5</c:f>
              <c:numCache>
                <c:formatCode>General</c:formatCode>
                <c:ptCount val="4"/>
                <c:pt idx="0">
                  <c:v>1343.75</c:v>
                </c:pt>
                <c:pt idx="1">
                  <c:v>1028.97</c:v>
                </c:pt>
                <c:pt idx="2">
                  <c:v>453.03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76</c:v>
                </c:pt>
                <c:pt idx="2">
                  <c:v>IX 100</c:v>
                </c:pt>
                <c:pt idx="3">
                  <c:v>IX 0</c:v>
                </c:pt>
              </c:strCache>
            </c:strRef>
          </c:cat>
          <c:val>
            <c:numRef>
              <c:f>Sheet1!$D$2:$D$5</c:f>
              <c:numCache>
                <c:formatCode>General</c:formatCode>
                <c:ptCount val="4"/>
                <c:pt idx="0">
                  <c:v>1892.94</c:v>
                </c:pt>
                <c:pt idx="1">
                  <c:v>1360.82</c:v>
                </c:pt>
                <c:pt idx="2">
                  <c:v>596.28</c:v>
                </c:pt>
                <c:pt idx="3">
                  <c:v>1995.75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76</c:v>
                </c:pt>
                <c:pt idx="2">
                  <c:v>IX 100</c:v>
                </c:pt>
                <c:pt idx="3">
                  <c:v>IX 0</c:v>
                </c:pt>
              </c:strCache>
            </c:strRef>
          </c:cat>
          <c:val>
            <c:numRef>
              <c:f>Sheet1!$E$2:$E$5</c:f>
              <c:numCache>
                <c:formatCode>General</c:formatCode>
                <c:ptCount val="4"/>
                <c:pt idx="0">
                  <c:v>11220.46</c:v>
                </c:pt>
                <c:pt idx="3">
                  <c:v>26860.24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76</c:v>
                </c:pt>
                <c:pt idx="2">
                  <c:v>IX 100</c:v>
                </c:pt>
                <c:pt idx="3">
                  <c:v>IX 0</c:v>
                </c:pt>
              </c:strCache>
            </c:strRef>
          </c:cat>
          <c:val>
            <c:numRef>
              <c:f>Sheet1!$F$2:$F$5</c:f>
              <c:numCache>
                <c:formatCode>General</c:formatCode>
                <c:ptCount val="4"/>
                <c:pt idx="0">
                  <c:v>7575.57</c:v>
                </c:pt>
                <c:pt idx="3">
                  <c:v>19391.0</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860.738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0</c:v>
                </c:pt>
              </c:strCache>
            </c:strRef>
          </c:cat>
          <c:val>
            <c:numRef>
              <c:f>Sheet1!$B$2:$B$5</c:f>
              <c:numCache>
                <c:formatCode>General</c:formatCode>
                <c:ptCount val="4"/>
                <c:pt idx="0">
                  <c:v>1580.56</c:v>
                </c:pt>
                <c:pt idx="1">
                  <c:v>1114.83</c:v>
                </c:pt>
                <c:pt idx="2">
                  <c:v>562.08</c:v>
                </c:pt>
                <c:pt idx="3">
                  <c:v>5891.62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69</a:t>
                    </a:r>
                  </a:p>
                  <a:p>
                    <a:r>
                      <a:t>1212.12</a:t>
                    </a:r>
                  </a:p>
                </c:rich>
              </c:tx>
              <c:dLblPos val="l"/>
              <c:showLegendKey val="0"/>
              <c:showVal val="1"/>
              <c:showCatName val="0"/>
              <c:showSerName val="0"/>
              <c:showPercent val="0"/>
              <c:showBubbleSize val="0"/>
            </c:dLbl>
            <c:dLbl>
              <c:idx val="1"/>
              <c:tx>
                <c:rich>
                  <a:bodyPr/>
                  <a:lstStyle/>
                  <a:p>
                    <a:r>
                      <a:t>IX 100</a:t>
                    </a:r>
                  </a:p>
                  <a:p>
                    <a:r>
                      <a:t>1081.76</a:t>
                    </a:r>
                  </a:p>
                </c:rich>
              </c:tx>
              <c:dLblPos val="l"/>
              <c:showLegendKey val="0"/>
              <c:showVal val="1"/>
              <c:showCatName val="0"/>
              <c:showSerName val="0"/>
              <c:showPercent val="0"/>
              <c:showBubbleSize val="0"/>
            </c:dLbl>
            <c:dLbl>
              <c:idx val="2"/>
              <c:tx>
                <c:rich>
                  <a:bodyPr/>
                  <a:lstStyle/>
                  <a:p>
                    <a:r>
                      <a:t>IX 100</a:t>
                    </a:r>
                  </a:p>
                  <a:p>
                    <a:r>
                      <a:t>544.67</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0</c:v>
                </c:pt>
              </c:strCache>
            </c:strRef>
          </c:cat>
          <c:val>
            <c:numRef>
              <c:f>Sheet1!$C$2:$C$5</c:f>
              <c:numCache>
                <c:formatCode>General</c:formatCode>
                <c:ptCount val="4"/>
                <c:pt idx="0">
                  <c:v>1212.12</c:v>
                </c:pt>
                <c:pt idx="1">
                  <c:v>1081.76</c:v>
                </c:pt>
                <c:pt idx="2">
                  <c:v>544.67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0</c:v>
                </c:pt>
              </c:strCache>
            </c:strRef>
          </c:cat>
          <c:val>
            <c:numRef>
              <c:f>Sheet1!$D$2:$D$5</c:f>
              <c:numCache>
                <c:formatCode>General</c:formatCode>
                <c:ptCount val="4"/>
                <c:pt idx="0">
                  <c:v>1747.61</c:v>
                </c:pt>
                <c:pt idx="1">
                  <c:v>1226.55</c:v>
                </c:pt>
                <c:pt idx="2">
                  <c:v>573.98</c:v>
                </c:pt>
                <c:pt idx="3">
                  <c:v>5695.75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0</c:v>
                </c:pt>
              </c:strCache>
            </c:strRef>
          </c:cat>
          <c:val>
            <c:numRef>
              <c:f>Sheet1!$E$2:$E$5</c:f>
              <c:numCache>
                <c:formatCode>General</c:formatCode>
                <c:ptCount val="4"/>
                <c:pt idx="0">
                  <c:v>6722.63</c:v>
                </c:pt>
                <c:pt idx="1">
                  <c:v>6522.67</c:v>
                </c:pt>
                <c:pt idx="3">
                  <c:v>7613.28</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69</c:v>
                </c:pt>
                <c:pt idx="1">
                  <c:v>IX 100</c:v>
                </c:pt>
                <c:pt idx="2">
                  <c:v>IX 100</c:v>
                </c:pt>
                <c:pt idx="3">
                  <c:v>IX 0</c:v>
                </c:pt>
              </c:strCache>
            </c:strRef>
          </c:cat>
          <c:val>
            <c:numRef>
              <c:f>Sheet1!$F$2:$F$5</c:f>
              <c:numCache>
                <c:formatCode>General</c:formatCode>
                <c:ptCount val="4"/>
                <c:pt idx="0">
                  <c:v>6928.92</c:v>
                </c:pt>
                <c:pt idx="3">
                  <c:v>14921.71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4922.214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Sheet1!$B$2:$B$5</c:f>
              <c:numCache>
                <c:formatCode>General</c:formatCode>
                <c:ptCount val="4"/>
                <c:pt idx="0">
                  <c:v>1786.66</c:v>
                </c:pt>
                <c:pt idx="1">
                  <c:v>1215.58</c:v>
                </c:pt>
                <c:pt idx="2">
                  <c:v>594.86</c:v>
                </c:pt>
                <c:pt idx="3">
                  <c:v>7543.8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257</a:t>
                    </a:r>
                  </a:p>
                  <a:p>
                    <a:r>
                      <a:t>4873.15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Sheet1!$C$2:$C$5</c:f>
              <c:numCache>
                <c:formatCode>General</c:formatCode>
                <c:ptCount val="4"/>
                <c:pt idx="0">
                  <c:v>4873.15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Sheet1!$D$2:$D$5</c:f>
              <c:numCache>
                <c:formatCode>General</c:formatCode>
                <c:ptCount val="4"/>
                <c:pt idx="0">
                  <c:v>1892.94</c:v>
                </c:pt>
                <c:pt idx="1">
                  <c:v>1360.82</c:v>
                </c:pt>
                <c:pt idx="2">
                  <c:v>596.28</c:v>
                </c:pt>
                <c:pt idx="3">
                  <c:v>1995.75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Sheet1!$E$2:$E$5</c:f>
              <c:numCache>
                <c:formatCode>General</c:formatCode>
                <c:ptCount val="4"/>
                <c:pt idx="0">
                  <c:v>11220.46</c:v>
                </c:pt>
                <c:pt idx="3">
                  <c:v>26860.24</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Sheet1!$F$2:$F$5</c:f>
              <c:numCache>
                <c:formatCode>General</c:formatCode>
                <c:ptCount val="4"/>
                <c:pt idx="0">
                  <c:v>7575.57</c:v>
                </c:pt>
                <c:pt idx="3">
                  <c:v>19391.0</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860.7381"/>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100</c:v>
                </c:pt>
                <c:pt idx="2">
                  <c:v>IX 100</c:v>
                </c:pt>
                <c:pt idx="3">
                  <c:v/>
                </c:pt>
              </c:strCache>
            </c:strRef>
          </c:cat>
          <c:val>
            <c:numRef>
              <c:f>Sheet1!$B$2:$B$5</c:f>
              <c:numCache>
                <c:formatCode>General</c:formatCode>
                <c:ptCount val="4"/>
                <c:pt idx="0">
                  <c:v>1785.28</c:v>
                </c:pt>
                <c:pt idx="1">
                  <c:v>1188.18</c:v>
                </c:pt>
                <c:pt idx="2">
                  <c:v>586.02</c:v>
                </c:pt>
                <c:pt idx="3">
                  <c:v>7571.42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71</a:t>
                    </a:r>
                  </a:p>
                  <a:p>
                    <a:r>
                      <a:t>1362.23</a:t>
                    </a:r>
                  </a:p>
                </c:rich>
              </c:tx>
              <c:dLblPos val="l"/>
              <c:showLegendKey val="0"/>
              <c:showVal val="1"/>
              <c:showCatName val="0"/>
              <c:showSerName val="0"/>
              <c:showPercent val="0"/>
              <c:showBubbleSize val="0"/>
            </c:dLbl>
            <c:dLbl>
              <c:idx val="1"/>
              <c:tx>
                <c:rich>
                  <a:bodyPr/>
                  <a:lstStyle/>
                  <a:p>
                    <a:r>
                      <a:t>IX 100</a:t>
                    </a:r>
                  </a:p>
                  <a:p>
                    <a:r>
                      <a:t>1225.29</a:t>
                    </a:r>
                  </a:p>
                </c:rich>
              </c:tx>
              <c:dLblPos val="l"/>
              <c:showLegendKey val="0"/>
              <c:showVal val="1"/>
              <c:showCatName val="0"/>
              <c:showSerName val="0"/>
              <c:showPercent val="0"/>
              <c:showBubbleSize val="0"/>
            </c:dLbl>
            <c:dLbl>
              <c:idx val="2"/>
              <c:tx>
                <c:rich>
                  <a:bodyPr/>
                  <a:lstStyle/>
                  <a:p>
                    <a:r>
                      <a:t>IX 100</a:t>
                    </a:r>
                  </a:p>
                  <a:p>
                    <a:r>
                      <a:t>743.15</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100</c:v>
                </c:pt>
                <c:pt idx="2">
                  <c:v>IX 100</c:v>
                </c:pt>
                <c:pt idx="3">
                  <c:v/>
                </c:pt>
              </c:strCache>
            </c:strRef>
          </c:cat>
          <c:val>
            <c:numRef>
              <c:f>Sheet1!$C$2:$C$5</c:f>
              <c:numCache>
                <c:formatCode>General</c:formatCode>
                <c:ptCount val="4"/>
                <c:pt idx="0">
                  <c:v>1362.23</c:v>
                </c:pt>
                <c:pt idx="1">
                  <c:v>1225.29</c:v>
                </c:pt>
                <c:pt idx="2">
                  <c:v>743.15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100</c:v>
                </c:pt>
                <c:pt idx="2">
                  <c:v>IX 100</c:v>
                </c:pt>
                <c:pt idx="3">
                  <c:v/>
                </c:pt>
              </c:strCache>
            </c:strRef>
          </c:cat>
          <c:val>
            <c:numRef>
              <c:f>Sheet1!$D$2:$D$5</c:f>
              <c:numCache>
                <c:formatCode>General</c:formatCode>
                <c:ptCount val="4"/>
                <c:pt idx="0">
                  <c:v>1925.06</c:v>
                </c:pt>
                <c:pt idx="1">
                  <c:v>1378.46</c:v>
                </c:pt>
                <c:pt idx="2">
                  <c:v>599.7</c:v>
                </c:pt>
                <c:pt idx="3">
                  <c:v>3239.5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100</c:v>
                </c:pt>
                <c:pt idx="2">
                  <c:v>IX 100</c:v>
                </c:pt>
                <c:pt idx="3">
                  <c:v/>
                </c:pt>
              </c:strCache>
            </c:strRef>
          </c:cat>
          <c:val>
            <c:numRef>
              <c:f>Sheet1!$E$2:$E$5</c:f>
              <c:numCache>
                <c:formatCode>General</c:formatCode>
                <c:ptCount val="4"/>
                <c:pt idx="0">
                  <c:v>10479.6</c:v>
                </c:pt>
                <c:pt idx="2">
                  <c:v>12975.0</c:v>
                </c:pt>
                <c:pt idx="3">
                  <c:v>16944.59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71</c:v>
                </c:pt>
                <c:pt idx="1">
                  <c:v>IX 100</c:v>
                </c:pt>
                <c:pt idx="2">
                  <c:v>IX 100</c:v>
                </c:pt>
                <c:pt idx="3">
                  <c:v/>
                </c:pt>
              </c:strCache>
            </c:strRef>
          </c:cat>
          <c:val>
            <c:numRef>
              <c:f>Sheet1!$F$2:$F$5</c:f>
              <c:numCache>
                <c:formatCode>General</c:formatCode>
                <c:ptCount val="4"/>
                <c:pt idx="0">
                  <c:v>7581.67</c:v>
                </c:pt>
                <c:pt idx="3">
                  <c:v>13619.28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945.0918"/>
          <c:min val="585.524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0</c:v>
                </c:pt>
              </c:strCache>
            </c:strRef>
          </c:cat>
          <c:val>
            <c:numRef>
              <c:f>Sheet1!$B$2:$B$5</c:f>
              <c:numCache>
                <c:formatCode>General</c:formatCode>
                <c:ptCount val="4"/>
                <c:pt idx="0">
                  <c:v>1785.28</c:v>
                </c:pt>
                <c:pt idx="1">
                  <c:v>1188.18</c:v>
                </c:pt>
                <c:pt idx="2">
                  <c:v>586.02</c:v>
                </c:pt>
                <c:pt idx="3">
                  <c:v>7571.42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73</a:t>
                    </a:r>
                  </a:p>
                  <a:p>
                    <a:r>
                      <a:t>1406.56</a:t>
                    </a:r>
                  </a:p>
                </c:rich>
              </c:tx>
              <c:dLblPos val="l"/>
              <c:showLegendKey val="0"/>
              <c:showVal val="1"/>
              <c:showCatName val="0"/>
              <c:showSerName val="0"/>
              <c:showPercent val="0"/>
              <c:showBubbleSize val="0"/>
            </c:dLbl>
            <c:dLbl>
              <c:idx val="1"/>
              <c:tx>
                <c:rich>
                  <a:bodyPr/>
                  <a:lstStyle/>
                  <a:p>
                    <a:r>
                      <a:t>IX 75</a:t>
                    </a:r>
                  </a:p>
                  <a:p>
                    <a:r>
                      <a:t>1028.67</a:t>
                    </a:r>
                  </a:p>
                </c:rich>
              </c:tx>
              <c:dLblPos val="l"/>
              <c:showLegendKey val="0"/>
              <c:showVal val="1"/>
              <c:showCatName val="0"/>
              <c:showSerName val="0"/>
              <c:showPercent val="0"/>
              <c:showBubbleSize val="0"/>
            </c:dLbl>
            <c:dLbl>
              <c:idx val="2"/>
              <c:tx>
                <c:rich>
                  <a:bodyPr/>
                  <a:lstStyle/>
                  <a:p>
                    <a:r>
                      <a:t>IX 100</a:t>
                    </a:r>
                  </a:p>
                  <a:p>
                    <a:r>
                      <a:t>464.78</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0</c:v>
                </c:pt>
              </c:strCache>
            </c:strRef>
          </c:cat>
          <c:val>
            <c:numRef>
              <c:f>Sheet1!$C$2:$C$5</c:f>
              <c:numCache>
                <c:formatCode>General</c:formatCode>
                <c:ptCount val="4"/>
                <c:pt idx="0">
                  <c:v>1406.56</c:v>
                </c:pt>
                <c:pt idx="1">
                  <c:v>1028.67</c:v>
                </c:pt>
                <c:pt idx="2">
                  <c:v>464.78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0</c:v>
                </c:pt>
              </c:strCache>
            </c:strRef>
          </c:cat>
          <c:val>
            <c:numRef>
              <c:f>Sheet1!$D$2:$D$5</c:f>
              <c:numCache>
                <c:formatCode>General</c:formatCode>
                <c:ptCount val="4"/>
                <c:pt idx="0">
                  <c:v>1925.06</c:v>
                </c:pt>
                <c:pt idx="1">
                  <c:v>1378.46</c:v>
                </c:pt>
                <c:pt idx="2">
                  <c:v>599.7</c:v>
                </c:pt>
                <c:pt idx="3">
                  <c:v>3239.5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0</c:v>
                </c:pt>
              </c:strCache>
            </c:strRef>
          </c:cat>
          <c:val>
            <c:numRef>
              <c:f>Sheet1!$E$2:$E$5</c:f>
              <c:numCache>
                <c:formatCode>General</c:formatCode>
                <c:ptCount val="4"/>
                <c:pt idx="0">
                  <c:v>10479.6</c:v>
                </c:pt>
                <c:pt idx="2">
                  <c:v>12975.0</c:v>
                </c:pt>
                <c:pt idx="3">
                  <c:v>16944.59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0</c:v>
                </c:pt>
              </c:strCache>
            </c:strRef>
          </c:cat>
          <c:val>
            <c:numRef>
              <c:f>Sheet1!$F$2:$F$5</c:f>
              <c:numCache>
                <c:formatCode>General</c:formatCode>
                <c:ptCount val="4"/>
                <c:pt idx="0">
                  <c:v>7581.67</c:v>
                </c:pt>
                <c:pt idx="3">
                  <c:v>13619.28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945.0918"/>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258</c:v>
                </c:pt>
                <c:pt idx="1">
                  <c:v/>
                </c:pt>
                <c:pt idx="2">
                  <c:v/>
                </c:pt>
                <c:pt idx="3">
                  <c:v/>
                </c:pt>
              </c:strCache>
            </c:strRef>
          </c:cat>
          <c:val>
            <c:numRef>
              <c:f>Sheet1!$B$2:$B$5</c:f>
              <c:numCache>
                <c:formatCode>General</c:formatCode>
                <c:ptCount val="4"/>
                <c:pt idx="0">
                  <c:v>1785.28</c:v>
                </c:pt>
                <c:pt idx="1">
                  <c:v>1188.18</c:v>
                </c:pt>
                <c:pt idx="2">
                  <c:v>586.02</c:v>
                </c:pt>
                <c:pt idx="3">
                  <c:v>7571.42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258</a:t>
                    </a:r>
                  </a:p>
                  <a:p>
                    <a:r>
                      <a:t>4967.24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258</c:v>
                </c:pt>
                <c:pt idx="1">
                  <c:v/>
                </c:pt>
                <c:pt idx="2">
                  <c:v/>
                </c:pt>
                <c:pt idx="3">
                  <c:v/>
                </c:pt>
              </c:strCache>
            </c:strRef>
          </c:cat>
          <c:val>
            <c:numRef>
              <c:f>Sheet1!$C$2:$C$5</c:f>
              <c:numCache>
                <c:formatCode>General</c:formatCode>
                <c:ptCount val="4"/>
                <c:pt idx="0">
                  <c:v>4967.24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258</c:v>
                </c:pt>
                <c:pt idx="1">
                  <c:v/>
                </c:pt>
                <c:pt idx="2">
                  <c:v/>
                </c:pt>
                <c:pt idx="3">
                  <c:v/>
                </c:pt>
              </c:strCache>
            </c:strRef>
          </c:cat>
          <c:val>
            <c:numRef>
              <c:f>Sheet1!$D$2:$D$5</c:f>
              <c:numCache>
                <c:formatCode>General</c:formatCode>
                <c:ptCount val="4"/>
                <c:pt idx="0">
                  <c:v>1925.06</c:v>
                </c:pt>
                <c:pt idx="1">
                  <c:v>1378.46</c:v>
                </c:pt>
                <c:pt idx="2">
                  <c:v>599.7</c:v>
                </c:pt>
                <c:pt idx="3">
                  <c:v>3239.5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258</c:v>
                </c:pt>
                <c:pt idx="1">
                  <c:v/>
                </c:pt>
                <c:pt idx="2">
                  <c:v/>
                </c:pt>
                <c:pt idx="3">
                  <c:v/>
                </c:pt>
              </c:strCache>
            </c:strRef>
          </c:cat>
          <c:val>
            <c:numRef>
              <c:f>Sheet1!$E$2:$E$5</c:f>
              <c:numCache>
                <c:formatCode>General</c:formatCode>
                <c:ptCount val="4"/>
                <c:pt idx="0">
                  <c:v>10479.6</c:v>
                </c:pt>
                <c:pt idx="2">
                  <c:v>12975.0</c:v>
                </c:pt>
                <c:pt idx="3">
                  <c:v>16944.59</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258</c:v>
                </c:pt>
                <c:pt idx="1">
                  <c:v/>
                </c:pt>
                <c:pt idx="2">
                  <c:v/>
                </c:pt>
                <c:pt idx="3">
                  <c:v/>
                </c:pt>
              </c:strCache>
            </c:strRef>
          </c:cat>
          <c:val>
            <c:numRef>
              <c:f>Sheet1!$F$2:$F$5</c:f>
              <c:numCache>
                <c:formatCode>General</c:formatCode>
                <c:ptCount val="4"/>
                <c:pt idx="0">
                  <c:v>7581.67</c:v>
                </c:pt>
                <c:pt idx="3">
                  <c:v>13619.28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6945.0918"/>
          <c:min val="585.524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Sheet1!$B$2:$B$5</c:f>
              <c:numCache>
                <c:formatCode>General</c:formatCode>
                <c:ptCount val="4"/>
                <c:pt idx="0">
                  <c:v>1760.2</c:v>
                </c:pt>
                <c:pt idx="1">
                  <c:v>1237.38</c:v>
                </c:pt>
                <c:pt idx="2">
                  <c:v>602.58</c:v>
                </c:pt>
                <c:pt idx="3">
                  <c:v>4934.32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1366.81</a:t>
                    </a:r>
                  </a:p>
                </c:rich>
              </c:tx>
              <c:dLblPos val="l"/>
              <c:showLegendKey val="0"/>
              <c:showVal val="1"/>
              <c:showCatName val="0"/>
              <c:showSerName val="0"/>
              <c:showPercent val="0"/>
              <c:showBubbleSize val="0"/>
            </c:dLbl>
            <c:dLbl>
              <c:idx val="1"/>
              <c:tx>
                <c:rich>
                  <a:bodyPr/>
                  <a:lstStyle/>
                  <a:p>
                    <a:r>
                      <a:t>IX 100</a:t>
                    </a:r>
                  </a:p>
                  <a:p>
                    <a:r>
                      <a:t>1216.73</a:t>
                    </a:r>
                  </a:p>
                </c:rich>
              </c:tx>
              <c:dLblPos val="l"/>
              <c:showLegendKey val="0"/>
              <c:showVal val="1"/>
              <c:showCatName val="0"/>
              <c:showSerName val="0"/>
              <c:showPercent val="0"/>
              <c:showBubbleSize val="0"/>
            </c:dLbl>
            <c:dLbl>
              <c:idx val="2"/>
              <c:tx>
                <c:rich>
                  <a:bodyPr/>
                  <a:lstStyle/>
                  <a:p>
                    <a:r>
                      <a:t>IX 100</a:t>
                    </a:r>
                  </a:p>
                  <a:p>
                    <a:r>
                      <a:t>728.42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Sheet1!$C$2:$C$5</c:f>
              <c:numCache>
                <c:formatCode>General</c:formatCode>
                <c:ptCount val="4"/>
                <c:pt idx="0">
                  <c:v>1366.81</c:v>
                </c:pt>
                <c:pt idx="1">
                  <c:v>1216.73</c:v>
                </c:pt>
                <c:pt idx="2">
                  <c:v>728.42</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Sheet1!$D$2:$D$5</c:f>
              <c:numCache>
                <c:formatCode>General</c:formatCode>
                <c:ptCount val="4"/>
                <c:pt idx="0">
                  <c:v>1945.88</c:v>
                </c:pt>
                <c:pt idx="1">
                  <c:v>1379.59</c:v>
                </c:pt>
                <c:pt idx="2">
                  <c:v>588.75</c:v>
                </c:pt>
                <c:pt idx="3">
                  <c:v>1595.6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Sheet1!$E$2:$E$5</c:f>
              <c:numCache>
                <c:formatCode>General</c:formatCode>
                <c:ptCount val="4"/>
                <c:pt idx="0">
                  <c:v>9611.11</c:v>
                </c:pt>
                <c:pt idx="3">
                  <c:v>12630.25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70</c:v>
                </c:pt>
                <c:pt idx="1">
                  <c:v>IX 100</c:v>
                </c:pt>
                <c:pt idx="2">
                  <c:v>IX 100</c:v>
                </c:pt>
                <c:pt idx="3">
                  <c:v/>
                </c:pt>
              </c:strCache>
            </c:strRef>
          </c:cat>
          <c:val>
            <c:numRef>
              <c:f>Sheet1!$F$2:$F$5</c:f>
              <c:numCache>
                <c:formatCode>General</c:formatCode>
                <c:ptCount val="4"/>
                <c:pt idx="0">
                  <c:v>4414.83</c:v>
                </c:pt>
                <c:pt idx="3">
                  <c:v>3851.9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30.75"/>
          <c:min val="588.2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73</c:v>
                </c:pt>
                <c:pt idx="2">
                  <c:v>IX 100</c:v>
                </c:pt>
                <c:pt idx="3">
                  <c:v>IX 40</c:v>
                </c:pt>
              </c:strCache>
            </c:strRef>
          </c:cat>
          <c:val>
            <c:numRef>
              <c:f>Sheet1!$B$2:$B$5</c:f>
              <c:numCache>
                <c:formatCode>General</c:formatCode>
                <c:ptCount val="4"/>
                <c:pt idx="0">
                  <c:v>1760.2</c:v>
                </c:pt>
                <c:pt idx="1">
                  <c:v>1237.38</c:v>
                </c:pt>
                <c:pt idx="2">
                  <c:v>602.58</c:v>
                </c:pt>
                <c:pt idx="3">
                  <c:v>4934.32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75</a:t>
                    </a:r>
                  </a:p>
                  <a:p>
                    <a:r>
                      <a:t>1462.61</a:t>
                    </a:r>
                  </a:p>
                </c:rich>
              </c:tx>
              <c:dLblPos val="l"/>
              <c:showLegendKey val="0"/>
              <c:showVal val="1"/>
              <c:showCatName val="0"/>
              <c:showSerName val="0"/>
              <c:showPercent val="0"/>
              <c:showBubbleSize val="0"/>
            </c:dLbl>
            <c:dLbl>
              <c:idx val="1"/>
              <c:tx>
                <c:rich>
                  <a:bodyPr/>
                  <a:lstStyle/>
                  <a:p>
                    <a:r>
                      <a:t>IX 73</a:t>
                    </a:r>
                  </a:p>
                  <a:p>
                    <a:r>
                      <a:t>1001.01</a:t>
                    </a:r>
                  </a:p>
                </c:rich>
              </c:tx>
              <c:dLblPos val="l"/>
              <c:showLegendKey val="0"/>
              <c:showVal val="1"/>
              <c:showCatName val="0"/>
              <c:showSerName val="0"/>
              <c:showPercent val="0"/>
              <c:showBubbleSize val="0"/>
            </c:dLbl>
            <c:dLbl>
              <c:idx val="2"/>
              <c:tx>
                <c:rich>
                  <a:bodyPr/>
                  <a:lstStyle/>
                  <a:p>
                    <a:r>
                      <a:t>IX 100</a:t>
                    </a:r>
                  </a:p>
                  <a:p>
                    <a:r>
                      <a:t>450.14</a:t>
                    </a:r>
                  </a:p>
                </c:rich>
              </c:tx>
              <c:dLblPos val="l"/>
              <c:showLegendKey val="0"/>
              <c:showVal val="1"/>
              <c:showCatName val="0"/>
              <c:showSerName val="0"/>
              <c:showPercent val="0"/>
              <c:showBubbleSize val="0"/>
            </c:dLbl>
            <c:dLbl>
              <c:idx val="3"/>
              <c:tx>
                <c:rich>
                  <a:bodyPr/>
                  <a:lstStyle/>
                  <a:p>
                    <a:r>
                      <a:t>IX 40</a:t>
                    </a:r>
                  </a:p>
                  <a:p>
                    <a:r>
                      <a:t>1559.4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73</c:v>
                </c:pt>
                <c:pt idx="2">
                  <c:v>IX 100</c:v>
                </c:pt>
                <c:pt idx="3">
                  <c:v>IX 40</c:v>
                </c:pt>
              </c:strCache>
            </c:strRef>
          </c:cat>
          <c:val>
            <c:numRef>
              <c:f>Sheet1!$C$2:$C$5</c:f>
              <c:numCache>
                <c:formatCode>General</c:formatCode>
                <c:ptCount val="4"/>
                <c:pt idx="0">
                  <c:v>1462.61</c:v>
                </c:pt>
                <c:pt idx="1">
                  <c:v>1001.01</c:v>
                </c:pt>
                <c:pt idx="2">
                  <c:v>450.14</c:v>
                </c:pt>
                <c:pt idx="3">
                  <c:v>1559.4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73</c:v>
                </c:pt>
                <c:pt idx="2">
                  <c:v>IX 100</c:v>
                </c:pt>
                <c:pt idx="3">
                  <c:v>IX 40</c:v>
                </c:pt>
              </c:strCache>
            </c:strRef>
          </c:cat>
          <c:val>
            <c:numRef>
              <c:f>Sheet1!$D$2:$D$5</c:f>
              <c:numCache>
                <c:formatCode>General</c:formatCode>
                <c:ptCount val="4"/>
                <c:pt idx="0">
                  <c:v>1945.88</c:v>
                </c:pt>
                <c:pt idx="1">
                  <c:v>1379.59</c:v>
                </c:pt>
                <c:pt idx="2">
                  <c:v>588.75</c:v>
                </c:pt>
                <c:pt idx="3">
                  <c:v>1595.6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73</c:v>
                </c:pt>
                <c:pt idx="2">
                  <c:v>IX 100</c:v>
                </c:pt>
                <c:pt idx="3">
                  <c:v>IX 40</c:v>
                </c:pt>
              </c:strCache>
            </c:strRef>
          </c:cat>
          <c:val>
            <c:numRef>
              <c:f>Sheet1!$E$2:$E$5</c:f>
              <c:numCache>
                <c:formatCode>General</c:formatCode>
                <c:ptCount val="4"/>
                <c:pt idx="0">
                  <c:v>9611.11</c:v>
                </c:pt>
                <c:pt idx="3">
                  <c:v>12630.25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75</c:v>
                </c:pt>
                <c:pt idx="1">
                  <c:v>IX 73</c:v>
                </c:pt>
                <c:pt idx="2">
                  <c:v>IX 100</c:v>
                </c:pt>
                <c:pt idx="3">
                  <c:v>IX 40</c:v>
                </c:pt>
              </c:strCache>
            </c:strRef>
          </c:cat>
          <c:val>
            <c:numRef>
              <c:f>Sheet1!$F$2:$F$5</c:f>
              <c:numCache>
                <c:formatCode>General</c:formatCode>
                <c:ptCount val="4"/>
                <c:pt idx="0">
                  <c:v>4414.83</c:v>
                </c:pt>
                <c:pt idx="3">
                  <c:v>3851.9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30.75"/>
          <c:min val="449.642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Sheet1!$B$2:$B$5</c:f>
              <c:numCache>
                <c:formatCode>General</c:formatCode>
                <c:ptCount val="4"/>
                <c:pt idx="0">
                  <c:v>1760.2</c:v>
                </c:pt>
                <c:pt idx="1">
                  <c:v>1237.38</c:v>
                </c:pt>
                <c:pt idx="2">
                  <c:v>602.58</c:v>
                </c:pt>
                <c:pt idx="3">
                  <c:v>4934.32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257</a:t>
                    </a:r>
                  </a:p>
                  <a:p>
                    <a:r>
                      <a:t>4993.8</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Sheet1!$C$2:$C$5</c:f>
              <c:numCache>
                <c:formatCode>General</c:formatCode>
                <c:ptCount val="4"/>
                <c:pt idx="0">
                  <c:v>4993.8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Sheet1!$D$2:$D$5</c:f>
              <c:numCache>
                <c:formatCode>General</c:formatCode>
                <c:ptCount val="4"/>
                <c:pt idx="0">
                  <c:v>1945.88</c:v>
                </c:pt>
                <c:pt idx="1">
                  <c:v>1379.59</c:v>
                </c:pt>
                <c:pt idx="2">
                  <c:v>588.75</c:v>
                </c:pt>
                <c:pt idx="3">
                  <c:v>1595.6</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Eucerin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Sheet1!$E$2:$E$5</c:f>
              <c:numCache>
                <c:formatCode>General</c:formatCode>
                <c:ptCount val="4"/>
                <c:pt idx="0">
                  <c:v>9611.11</c:v>
                </c:pt>
                <c:pt idx="3">
                  <c:v>12630.25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Eclipsol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257</c:v>
                </c:pt>
                <c:pt idx="1">
                  <c:v/>
                </c:pt>
                <c:pt idx="2">
                  <c:v/>
                </c:pt>
                <c:pt idx="3">
                  <c:v/>
                </c:pt>
              </c:strCache>
            </c:strRef>
          </c:cat>
          <c:val>
            <c:numRef>
              <c:f>Sheet1!$F$2:$F$5</c:f>
              <c:numCache>
                <c:formatCode>General</c:formatCode>
                <c:ptCount val="4"/>
                <c:pt idx="0">
                  <c:v>4414.83</c:v>
                </c:pt>
                <c:pt idx="3">
                  <c:v>3851.9</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30.75"/>
          <c:min val="588.24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82</c:v>
                </c:pt>
                <c:pt idx="2">
                  <c:v>IX 19</c:v>
                </c:pt>
              </c:strCache>
            </c:strRef>
          </c:cat>
          <c:val>
            <c:numRef>
              <c:f>Sheet1!$B$2:$B$4</c:f>
              <c:numCache>
                <c:formatCode>General</c:formatCode>
                <c:ptCount val="3"/>
                <c:pt idx="0">
                  <c:v>1688.72</c:v>
                </c:pt>
                <c:pt idx="1">
                  <c:v>1129.52</c:v>
                </c:pt>
                <c:pt idx="2">
                  <c:v>2310.08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1239.62</a:t>
                    </a:r>
                  </a:p>
                </c:rich>
              </c:tx>
              <c:dLblPos val="l"/>
              <c:showLegendKey val="0"/>
              <c:showVal val="1"/>
              <c:showCatName val="0"/>
              <c:showSerName val="0"/>
              <c:showPercent val="0"/>
              <c:showBubbleSize val="0"/>
            </c:dLbl>
            <c:dLbl>
              <c:idx val="1"/>
              <c:tx>
                <c:rich>
                  <a:bodyPr/>
                  <a:lstStyle/>
                  <a:p>
                    <a:r>
                      <a:t>IX 82</a:t>
                    </a:r>
                  </a:p>
                  <a:p>
                    <a:r>
                      <a:t>1203.29</a:t>
                    </a:r>
                  </a:p>
                </c:rich>
              </c:tx>
              <c:dLblPos val="l"/>
              <c:showLegendKey val="0"/>
              <c:showVal val="1"/>
              <c:showCatName val="0"/>
              <c:showSerName val="0"/>
              <c:showPercent val="0"/>
              <c:showBubbleSize val="0"/>
            </c:dLbl>
            <c:dLbl>
              <c:idx val="2"/>
              <c:tx>
                <c:rich>
                  <a:bodyPr/>
                  <a:lstStyle/>
                  <a:p>
                    <a:r>
                      <a:t>IX 19</a:t>
                    </a:r>
                  </a:p>
                  <a:p>
                    <a:r>
                      <a:t>1350.59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82</c:v>
                </c:pt>
                <c:pt idx="2">
                  <c:v>IX 19</c:v>
                </c:pt>
              </c:strCache>
            </c:strRef>
          </c:cat>
          <c:val>
            <c:numRef>
              <c:f>Sheet1!$C$2:$C$4</c:f>
              <c:numCache>
                <c:formatCode>General</c:formatCode>
                <c:ptCount val="3"/>
                <c:pt idx="0">
                  <c:v>1239.62</c:v>
                </c:pt>
                <c:pt idx="1">
                  <c:v>1203.29</c:v>
                </c:pt>
                <c:pt idx="2">
                  <c:v>1350.59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82</c:v>
                </c:pt>
                <c:pt idx="2">
                  <c:v>IX 19</c:v>
                </c:pt>
              </c:strCache>
            </c:strRef>
          </c:cat>
          <c:val>
            <c:numRef>
              <c:f>Sheet1!$D$2:$D$4</c:f>
              <c:numCache>
                <c:formatCode>General</c:formatCode>
                <c:ptCount val="3"/>
                <c:pt idx="0">
                  <c:v>1811.78</c:v>
                </c:pt>
                <c:pt idx="1">
                  <c:v>1464.86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82</c:v>
                </c:pt>
                <c:pt idx="2">
                  <c:v>IX 19</c:v>
                </c:pt>
              </c:strCache>
            </c:strRef>
          </c:cat>
          <c:val>
            <c:numRef>
              <c:f>Sheet1!$E$2:$E$4</c:f>
              <c:numCache>
                <c:formatCode>General</c:formatCode>
                <c:ptCount val="3"/>
                <c:pt idx="0">
                  <c:v>6566.42</c:v>
                </c:pt>
                <c:pt idx="2">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82</c:v>
                </c:pt>
                <c:pt idx="2">
                  <c:v>IX 19</c:v>
                </c:pt>
              </c:strCache>
            </c:strRef>
          </c:cat>
          <c:val>
            <c:numRef>
              <c:f>Sheet1!$F$2:$F$4</c:f>
              <c:numCache>
                <c:formatCode>General</c:formatCode>
                <c:ptCount val="3"/>
                <c:pt idx="0">
                  <c:v>6795.74</c:v>
                </c:pt>
                <c:pt idx="1">
                  <c:v>3592.47</c:v>
                </c:pt>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82</c:v>
                </c:pt>
                <c:pt idx="2">
                  <c:v>IX 14</c:v>
                </c:pt>
              </c:strCache>
            </c:strRef>
          </c:cat>
          <c:val>
            <c:numRef>
              <c:f>Sheet1!$B$2:$B$4</c:f>
              <c:numCache>
                <c:formatCode>General</c:formatCode>
                <c:ptCount val="3"/>
                <c:pt idx="0">
                  <c:v>1720.68</c:v>
                </c:pt>
                <c:pt idx="1">
                  <c:v>1113.21</c:v>
                </c:pt>
                <c:pt idx="2">
                  <c:v>2155.42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67</a:t>
                    </a:r>
                  </a:p>
                  <a:p>
                    <a:r>
                      <a:t>1232.58</a:t>
                    </a:r>
                  </a:p>
                </c:rich>
              </c:tx>
              <c:dLblPos val="l"/>
              <c:showLegendKey val="0"/>
              <c:showVal val="1"/>
              <c:showCatName val="0"/>
              <c:showSerName val="0"/>
              <c:showPercent val="0"/>
              <c:showBubbleSize val="0"/>
            </c:dLbl>
            <c:dLbl>
              <c:idx val="1"/>
              <c:tx>
                <c:rich>
                  <a:bodyPr/>
                  <a:lstStyle/>
                  <a:p>
                    <a:r>
                      <a:t>IX 82</a:t>
                    </a:r>
                  </a:p>
                  <a:p>
                    <a:r>
                      <a:t>1195.68</a:t>
                    </a:r>
                  </a:p>
                </c:rich>
              </c:tx>
              <c:dLblPos val="l"/>
              <c:showLegendKey val="0"/>
              <c:showVal val="1"/>
              <c:showCatName val="0"/>
              <c:showSerName val="0"/>
              <c:showPercent val="0"/>
              <c:showBubbleSize val="0"/>
            </c:dLbl>
            <c:dLbl>
              <c:idx val="2"/>
              <c:tx>
                <c:rich>
                  <a:bodyPr/>
                  <a:lstStyle/>
                  <a:p>
                    <a:r>
                      <a:t>IX 14</a:t>
                    </a:r>
                  </a:p>
                  <a:p>
                    <a:r>
                      <a:t>1360.36</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82</c:v>
                </c:pt>
                <c:pt idx="2">
                  <c:v>IX 14</c:v>
                </c:pt>
              </c:strCache>
            </c:strRef>
          </c:cat>
          <c:val>
            <c:numRef>
              <c:f>Sheet1!$C$2:$C$4</c:f>
              <c:numCache>
                <c:formatCode>General</c:formatCode>
                <c:ptCount val="3"/>
                <c:pt idx="0">
                  <c:v>1232.58</c:v>
                </c:pt>
                <c:pt idx="1">
                  <c:v>1195.68</c:v>
                </c:pt>
                <c:pt idx="2">
                  <c:v>1360.36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82</c:v>
                </c:pt>
                <c:pt idx="2">
                  <c:v>IX 14</c:v>
                </c:pt>
              </c:strCache>
            </c:strRef>
          </c:cat>
          <c:val>
            <c:numRef>
              <c:f>Sheet1!$D$2:$D$4</c:f>
              <c:numCache>
                <c:formatCode>General</c:formatCode>
                <c:ptCount val="3"/>
                <c:pt idx="0">
                  <c:v>1847.71</c:v>
                </c:pt>
                <c:pt idx="1">
                  <c:v>1458.12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82</c:v>
                </c:pt>
                <c:pt idx="2">
                  <c:v>IX 14</c:v>
                </c:pt>
              </c:strCache>
            </c:strRef>
          </c:cat>
          <c:val>
            <c:numRef>
              <c:f>Sheet1!$E$2:$E$4</c:f>
              <c:numCache>
                <c:formatCode>General</c:formatCode>
                <c:ptCount val="3"/>
                <c:pt idx="0">
                  <c:v>6740.59</c:v>
                </c:pt>
                <c:pt idx="2">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82</c:v>
                </c:pt>
                <c:pt idx="2">
                  <c:v>IX 14</c:v>
                </c:pt>
              </c:strCache>
            </c:strRef>
          </c:cat>
          <c:val>
            <c:numRef>
              <c:f>Sheet1!$F$2:$F$4</c:f>
              <c:numCache>
                <c:formatCode>General</c:formatCode>
                <c:ptCount val="3"/>
                <c:pt idx="0">
                  <c:v>6398.17</c:v>
                </c:pt>
                <c:pt idx="1">
                  <c:v>4892.12</c:v>
                </c:pt>
                <c:pt idx="2">
                  <c:v>23504.17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04.6667"/>
          <c:min val="1112.707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78</c:v>
                </c:pt>
                <c:pt idx="2">
                  <c:v>IX 28</c:v>
                </c:pt>
              </c:strCache>
            </c:strRef>
          </c:cat>
          <c:val>
            <c:numRef>
              <c:f>Sheet1!$B$2:$B$4</c:f>
              <c:numCache>
                <c:formatCode>General</c:formatCode>
                <c:ptCount val="3"/>
                <c:pt idx="0">
                  <c:v>2092.93</c:v>
                </c:pt>
                <c:pt idx="1">
                  <c:v>1168.93</c:v>
                </c:pt>
                <c:pt idx="2">
                  <c:v>2456.24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58</a:t>
                    </a:r>
                  </a:p>
                  <a:p>
                    <a:r>
                      <a:t>1203.65</a:t>
                    </a:r>
                  </a:p>
                </c:rich>
              </c:tx>
              <c:dLblPos val="l"/>
              <c:showLegendKey val="0"/>
              <c:showVal val="1"/>
              <c:showCatName val="0"/>
              <c:showSerName val="0"/>
              <c:showPercent val="0"/>
              <c:showBubbleSize val="0"/>
            </c:dLbl>
            <c:dLbl>
              <c:idx val="1"/>
              <c:tx>
                <c:rich>
                  <a:bodyPr/>
                  <a:lstStyle/>
                  <a:p>
                    <a:r>
                      <a:t>IX 78</a:t>
                    </a:r>
                  </a:p>
                  <a:p>
                    <a:r>
                      <a:t>1176.64</a:t>
                    </a:r>
                  </a:p>
                </c:rich>
              </c:tx>
              <c:dLblPos val="l"/>
              <c:showLegendKey val="0"/>
              <c:showVal val="1"/>
              <c:showCatName val="0"/>
              <c:showSerName val="0"/>
              <c:showPercent val="0"/>
              <c:showBubbleSize val="0"/>
            </c:dLbl>
            <c:dLbl>
              <c:idx val="2"/>
              <c:tx>
                <c:rich>
                  <a:bodyPr/>
                  <a:lstStyle/>
                  <a:p>
                    <a:r>
                      <a:t>IX 28</a:t>
                    </a:r>
                  </a:p>
                  <a:p>
                    <a:r>
                      <a:t>1346.89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78</c:v>
                </c:pt>
                <c:pt idx="2">
                  <c:v>IX 28</c:v>
                </c:pt>
              </c:strCache>
            </c:strRef>
          </c:cat>
          <c:val>
            <c:numRef>
              <c:f>Sheet1!$C$2:$C$4</c:f>
              <c:numCache>
                <c:formatCode>General</c:formatCode>
                <c:ptCount val="3"/>
                <c:pt idx="0">
                  <c:v>1203.65</c:v>
                </c:pt>
                <c:pt idx="1">
                  <c:v>1176.64</c:v>
                </c:pt>
                <c:pt idx="2">
                  <c:v>1346.89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78</c:v>
                </c:pt>
                <c:pt idx="2">
                  <c:v>IX 28</c:v>
                </c:pt>
              </c:strCache>
            </c:strRef>
          </c:cat>
          <c:val>
            <c:numRef>
              <c:f>Sheet1!$D$2:$D$4</c:f>
              <c:numCache>
                <c:formatCode>General</c:formatCode>
                <c:ptCount val="3"/>
                <c:pt idx="0">
                  <c:v>2066.18</c:v>
                </c:pt>
                <c:pt idx="1">
                  <c:v>1504.88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78</c:v>
                </c:pt>
                <c:pt idx="2">
                  <c:v>IX 28</c:v>
                </c:pt>
              </c:strCache>
            </c:strRef>
          </c:cat>
          <c:val>
            <c:numRef>
              <c:f>Sheet1!$E$2:$E$4</c:f>
              <c:numCache>
                <c:formatCode>General</c:formatCode>
                <c:ptCount val="3"/>
                <c:pt idx="0">
                  <c:v>6782.54</c:v>
                </c:pt>
                <c:pt idx="2">
                  <c:v>4747.15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78</c:v>
                </c:pt>
                <c:pt idx="2">
                  <c:v>IX 28</c:v>
                </c:pt>
              </c:strCache>
            </c:strRef>
          </c:cat>
          <c:val>
            <c:numRef>
              <c:f>Sheet1!$F$2:$F$4</c:f>
              <c:numCache>
                <c:formatCode>General</c:formatCode>
                <c:ptCount val="3"/>
                <c:pt idx="0">
                  <c:v>7209.38</c:v>
                </c:pt>
                <c:pt idx="1">
                  <c:v>2972.54</c:v>
                </c:pt>
                <c:pt idx="2">
                  <c:v>10291.54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1168.4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Sheet1!$B$2:$B$5</c:f>
              <c:numCache>
                <c:formatCode>General</c:formatCode>
                <c:ptCount val="4"/>
                <c:pt idx="0">
                  <c:v>1598.77</c:v>
                </c:pt>
                <c:pt idx="1">
                  <c:v>1094.98</c:v>
                </c:pt>
                <c:pt idx="2">
                  <c:v>558.19</c:v>
                </c:pt>
                <c:pt idx="3">
                  <c:v>6026.64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1276.31</a:t>
                    </a:r>
                  </a:p>
                </c:rich>
              </c:tx>
              <c:dLblPos val="l"/>
              <c:showLegendKey val="0"/>
              <c:showVal val="1"/>
              <c:showCatName val="0"/>
              <c:showSerName val="0"/>
              <c:showPercent val="0"/>
              <c:showBubbleSize val="0"/>
            </c:dLbl>
            <c:dLbl>
              <c:idx val="1"/>
              <c:tx>
                <c:rich>
                  <a:bodyPr/>
                  <a:lstStyle/>
                  <a:p>
                    <a:r>
                      <a:t>IX 100</a:t>
                    </a:r>
                  </a:p>
                  <a:p>
                    <a:r>
                      <a:t>1098.51</a:t>
                    </a:r>
                  </a:p>
                </c:rich>
              </c:tx>
              <c:dLblPos val="l"/>
              <c:showLegendKey val="0"/>
              <c:showVal val="1"/>
              <c:showCatName val="0"/>
              <c:showSerName val="0"/>
              <c:showPercent val="0"/>
              <c:showBubbleSize val="0"/>
            </c:dLbl>
            <c:dLbl>
              <c:idx val="2"/>
              <c:tx>
                <c:rich>
                  <a:bodyPr/>
                  <a:lstStyle/>
                  <a:p>
                    <a:r>
                      <a:t>IX 100</a:t>
                    </a:r>
                  </a:p>
                  <a:p>
                    <a:r>
                      <a:t>553.22</a:t>
                    </a:r>
                  </a:p>
                </c:rich>
              </c:tx>
              <c:dLblPos val="l"/>
              <c:showLegendKey val="0"/>
              <c:showVal val="1"/>
              <c:showCatName val="0"/>
              <c:showSerName val="0"/>
              <c:showPercent val="0"/>
              <c:showBubbleSize val="0"/>
            </c:dLbl>
            <c:dLbl>
              <c:idx val="3"/>
              <c:tx>
                <c:rich>
                  <a:bodyPr/>
                  <a:lstStyle/>
                  <a:p>
                    <a:r>
                      <a:t>IX 0</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Sheet1!$C$2:$C$5</c:f>
              <c:numCache>
                <c:formatCode>General</c:formatCode>
                <c:ptCount val="4"/>
                <c:pt idx="0">
                  <c:v>1276.31</c:v>
                </c:pt>
                <c:pt idx="1">
                  <c:v>1098.51</c:v>
                </c:pt>
                <c:pt idx="2">
                  <c:v>553.22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Sheet1!$D$2:$D$5</c:f>
              <c:numCache>
                <c:formatCode>General</c:formatCode>
                <c:ptCount val="4"/>
                <c:pt idx="0">
                  <c:v>1794.37</c:v>
                </c:pt>
                <c:pt idx="1">
                  <c:v>1259.12</c:v>
                </c:pt>
                <c:pt idx="2">
                  <c:v>581.4</c:v>
                </c:pt>
                <c:pt idx="3">
                  <c:v>6709.63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Sheet1!$E$2:$E$5</c:f>
              <c:numCache>
                <c:formatCode>General</c:formatCode>
                <c:ptCount val="4"/>
                <c:pt idx="0">
                  <c:v>6859.73</c:v>
                </c:pt>
                <c:pt idx="1">
                  <c:v>10490.0</c:v>
                </c:pt>
                <c:pt idx="2">
                  <c:v>5380.0</c:v>
                </c:pt>
                <c:pt idx="3">
                  <c:v>6924.44</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Pierre Fabre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100</c:v>
                </c:pt>
                <c:pt idx="1">
                  <c:v>IX 100</c:v>
                </c:pt>
                <c:pt idx="2">
                  <c:v>IX 100</c:v>
                </c:pt>
                <c:pt idx="3">
                  <c:v>IX 0</c:v>
                </c:pt>
              </c:strCache>
            </c:strRef>
          </c:cat>
          <c:val>
            <c:numRef>
              <c:f>Sheet1!$F$2:$F$5</c:f>
              <c:numCache>
                <c:formatCode>General</c:formatCode>
                <c:ptCount val="4"/>
                <c:pt idx="0">
                  <c:v>7071.32</c:v>
                </c:pt>
                <c:pt idx="3">
                  <c:v>10575.65</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576.151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79</c:v>
                </c:pt>
                <c:pt idx="2">
                  <c:v>IX 5</c:v>
                </c:pt>
              </c:strCache>
            </c:strRef>
          </c:cat>
          <c:val>
            <c:numRef>
              <c:f>Sheet1!$B$2:$B$4</c:f>
              <c:numCache>
                <c:formatCode>General</c:formatCode>
                <c:ptCount val="3"/>
                <c:pt idx="0">
                  <c:v>1426.11</c:v>
                </c:pt>
                <c:pt idx="1">
                  <c:v>1066.37</c:v>
                </c:pt>
                <c:pt idx="2">
                  <c:v>2377.2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76</a:t>
                    </a:r>
                  </a:p>
                  <a:p>
                    <a:r>
                      <a:t>1218.6</a:t>
                    </a:r>
                  </a:p>
                </c:rich>
              </c:tx>
              <c:dLblPos val="l"/>
              <c:showLegendKey val="0"/>
              <c:showVal val="1"/>
              <c:showCatName val="0"/>
              <c:showSerName val="0"/>
              <c:showPercent val="0"/>
              <c:showBubbleSize val="0"/>
            </c:dLbl>
            <c:dLbl>
              <c:idx val="1"/>
              <c:tx>
                <c:rich>
                  <a:bodyPr/>
                  <a:lstStyle/>
                  <a:p>
                    <a:r>
                      <a:t>IX 79</a:t>
                    </a:r>
                  </a:p>
                  <a:p>
                    <a:r>
                      <a:t>1103.03</a:t>
                    </a:r>
                  </a:p>
                </c:rich>
              </c:tx>
              <c:dLblPos val="l"/>
              <c:showLegendKey val="0"/>
              <c:showVal val="1"/>
              <c:showCatName val="0"/>
              <c:showSerName val="0"/>
              <c:showPercent val="0"/>
              <c:showBubbleSize val="0"/>
            </c:dLbl>
            <c:dLbl>
              <c:idx val="2"/>
              <c:tx>
                <c:rich>
                  <a:bodyPr/>
                  <a:lstStyle/>
                  <a:p>
                    <a:r>
                      <a:t>IX 5</a:t>
                    </a:r>
                  </a:p>
                  <a:p>
                    <a:r>
                      <a:t>1653.3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79</c:v>
                </c:pt>
                <c:pt idx="2">
                  <c:v>IX 5</c:v>
                </c:pt>
              </c:strCache>
            </c:strRef>
          </c:cat>
          <c:val>
            <c:numRef>
              <c:f>Sheet1!$C$2:$C$4</c:f>
              <c:numCache>
                <c:formatCode>General</c:formatCode>
                <c:ptCount val="3"/>
                <c:pt idx="0">
                  <c:v>1218.6</c:v>
                </c:pt>
                <c:pt idx="1">
                  <c:v>1103.03</c:v>
                </c:pt>
                <c:pt idx="2">
                  <c:v>1653.3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79</c:v>
                </c:pt>
                <c:pt idx="2">
                  <c:v>IX 5</c:v>
                </c:pt>
              </c:strCache>
            </c:strRef>
          </c:cat>
          <c:val>
            <c:numRef>
              <c:f>Sheet1!$D$2:$D$4</c:f>
              <c:numCache>
                <c:formatCode>General</c:formatCode>
                <c:ptCount val="3"/>
                <c:pt idx="0">
                  <c:v>1610.09</c:v>
                </c:pt>
                <c:pt idx="1">
                  <c:v>1399.2</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79</c:v>
                </c:pt>
                <c:pt idx="2">
                  <c:v>IX 5</c:v>
                </c:pt>
              </c:strCache>
            </c:strRef>
          </c:cat>
          <c:val>
            <c:numRef>
              <c:f>Sheet1!$E$2:$E$4</c:f>
              <c:numCache>
                <c:formatCode>General</c:formatCode>
                <c:ptCount val="3"/>
                <c:pt idx="0">
                  <c:v>6622.26</c:v>
                </c:pt>
                <c:pt idx="2">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79</c:v>
                </c:pt>
                <c:pt idx="2">
                  <c:v>IX 5</c:v>
                </c:pt>
              </c:strCache>
            </c:strRef>
          </c:cat>
          <c:val>
            <c:numRef>
              <c:f>Sheet1!$F$2:$F$4</c:f>
              <c:numCache>
                <c:formatCode>General</c:formatCode>
                <c:ptCount val="3"/>
                <c:pt idx="2">
                  <c:v>6498.69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2743.7"/>
          <c:min val="1065.86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81</c:v>
                </c:pt>
                <c:pt idx="2">
                  <c:v>IX 13</c:v>
                </c:pt>
              </c:strCache>
            </c:strRef>
          </c:cat>
          <c:val>
            <c:numRef>
              <c:f>Sheet1!$B$2:$B$4</c:f>
              <c:numCache>
                <c:formatCode>General</c:formatCode>
                <c:ptCount val="3"/>
                <c:pt idx="0">
                  <c:v>1650.27</c:v>
                </c:pt>
                <c:pt idx="1">
                  <c:v>1119.7</c:v>
                </c:pt>
                <c:pt idx="2">
                  <c:v>2325.52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1215.18</a:t>
                    </a:r>
                  </a:p>
                </c:rich>
              </c:tx>
              <c:dLblPos val="l"/>
              <c:showLegendKey val="0"/>
              <c:showVal val="1"/>
              <c:showCatName val="0"/>
              <c:showSerName val="0"/>
              <c:showPercent val="0"/>
              <c:showBubbleSize val="0"/>
            </c:dLbl>
            <c:dLbl>
              <c:idx val="1"/>
              <c:tx>
                <c:rich>
                  <a:bodyPr/>
                  <a:lstStyle/>
                  <a:p>
                    <a:r>
                      <a:t>IX 81</a:t>
                    </a:r>
                  </a:p>
                  <a:p>
                    <a:r>
                      <a:t>1184.35</a:t>
                    </a:r>
                  </a:p>
                </c:rich>
              </c:tx>
              <c:dLblPos val="l"/>
              <c:showLegendKey val="0"/>
              <c:showVal val="1"/>
              <c:showCatName val="0"/>
              <c:showSerName val="0"/>
              <c:showPercent val="0"/>
              <c:showBubbleSize val="0"/>
            </c:dLbl>
            <c:dLbl>
              <c:idx val="2"/>
              <c:tx>
                <c:rich>
                  <a:bodyPr/>
                  <a:lstStyle/>
                  <a:p>
                    <a:r>
                      <a:t>IX 13</a:t>
                    </a:r>
                  </a:p>
                  <a:p>
                    <a:r>
                      <a:t>1204.82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81</c:v>
                </c:pt>
                <c:pt idx="2">
                  <c:v>IX 13</c:v>
                </c:pt>
              </c:strCache>
            </c:strRef>
          </c:cat>
          <c:val>
            <c:numRef>
              <c:f>Sheet1!$C$2:$C$4</c:f>
              <c:numCache>
                <c:formatCode>General</c:formatCode>
                <c:ptCount val="3"/>
                <c:pt idx="0">
                  <c:v>1215.18</c:v>
                </c:pt>
                <c:pt idx="1">
                  <c:v>1184.35</c:v>
                </c:pt>
                <c:pt idx="2">
                  <c:v>1204.82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81</c:v>
                </c:pt>
                <c:pt idx="2">
                  <c:v>IX 13</c:v>
                </c:pt>
              </c:strCache>
            </c:strRef>
          </c:cat>
          <c:val>
            <c:numRef>
              <c:f>Sheet1!$D$2:$D$4</c:f>
              <c:numCache>
                <c:formatCode>General</c:formatCode>
                <c:ptCount val="3"/>
                <c:pt idx="0">
                  <c:v>1795.46</c:v>
                </c:pt>
                <c:pt idx="1">
                  <c:v>1459.25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81</c:v>
                </c:pt>
                <c:pt idx="2">
                  <c:v>IX 13</c:v>
                </c:pt>
              </c:strCache>
            </c:strRef>
          </c:cat>
          <c:val>
            <c:numRef>
              <c:f>Sheet1!$E$2:$E$4</c:f>
              <c:numCache>
                <c:formatCode>General</c:formatCode>
                <c:ptCount val="3"/>
                <c:pt idx="0">
                  <c:v>6210.08</c:v>
                </c:pt>
                <c:pt idx="2">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81</c:v>
                </c:pt>
                <c:pt idx="2">
                  <c:v>IX 13</c:v>
                </c:pt>
              </c:strCache>
            </c:strRef>
          </c:cat>
          <c:val>
            <c:numRef>
              <c:f>Sheet1!$F$2:$F$4</c:f>
              <c:numCache>
                <c:formatCode>General</c:formatCode>
                <c:ptCount val="3"/>
                <c:pt idx="0">
                  <c:v>6820.15</c:v>
                </c:pt>
                <c:pt idx="1">
                  <c:v>4002.87</c:v>
                </c:pt>
                <c:pt idx="2">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1119.20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85</c:v>
                </c:pt>
                <c:pt idx="2">
                  <c:v>IX 14</c:v>
                </c:pt>
              </c:strCache>
            </c:strRef>
          </c:cat>
          <c:val>
            <c:numRef>
              <c:f>Sheet1!$B$2:$B$4</c:f>
              <c:numCache>
                <c:formatCode>General</c:formatCode>
                <c:ptCount val="3"/>
                <c:pt idx="0">
                  <c:v>1665.94</c:v>
                </c:pt>
                <c:pt idx="1">
                  <c:v>1145.37</c:v>
                </c:pt>
                <c:pt idx="2">
                  <c:v>2278.85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100</a:t>
                    </a:r>
                  </a:p>
                  <a:p>
                    <a:r>
                      <a:t>1275.47</a:t>
                    </a:r>
                  </a:p>
                </c:rich>
              </c:tx>
              <c:dLblPos val="l"/>
              <c:showLegendKey val="0"/>
              <c:showVal val="1"/>
              <c:showCatName val="0"/>
              <c:showSerName val="0"/>
              <c:showPercent val="0"/>
              <c:showBubbleSize val="0"/>
            </c:dLbl>
            <c:dLbl>
              <c:idx val="1"/>
              <c:tx>
                <c:rich>
                  <a:bodyPr/>
                  <a:lstStyle/>
                  <a:p>
                    <a:r>
                      <a:t>IX 85</a:t>
                    </a:r>
                  </a:p>
                  <a:p>
                    <a:r>
                      <a:t>1284.7</a:t>
                    </a:r>
                  </a:p>
                </c:rich>
              </c:tx>
              <c:dLblPos val="l"/>
              <c:showLegendKey val="0"/>
              <c:showVal val="1"/>
              <c:showCatName val="0"/>
              <c:showSerName val="0"/>
              <c:showPercent val="0"/>
              <c:showBubbleSize val="0"/>
            </c:dLbl>
            <c:dLbl>
              <c:idx val="2"/>
              <c:tx>
                <c:rich>
                  <a:bodyPr/>
                  <a:lstStyle/>
                  <a:p>
                    <a:r>
                      <a:t>IX 14</a:t>
                    </a:r>
                  </a:p>
                  <a:p>
                    <a:r>
                      <a:t>1270.27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85</c:v>
                </c:pt>
                <c:pt idx="2">
                  <c:v>IX 14</c:v>
                </c:pt>
              </c:strCache>
            </c:strRef>
          </c:cat>
          <c:val>
            <c:numRef>
              <c:f>Sheet1!$C$2:$C$4</c:f>
              <c:numCache>
                <c:formatCode>General</c:formatCode>
                <c:ptCount val="3"/>
                <c:pt idx="0">
                  <c:v>1275.47</c:v>
                </c:pt>
                <c:pt idx="1">
                  <c:v>1284.7</c:v>
                </c:pt>
                <c:pt idx="2">
                  <c:v>1270.27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85</c:v>
                </c:pt>
                <c:pt idx="2">
                  <c:v>IX 14</c:v>
                </c:pt>
              </c:strCache>
            </c:strRef>
          </c:cat>
          <c:val>
            <c:numRef>
              <c:f>Sheet1!$D$2:$D$4</c:f>
              <c:numCache>
                <c:formatCode>General</c:formatCode>
                <c:ptCount val="3"/>
                <c:pt idx="0">
                  <c:v>1840.41</c:v>
                </c:pt>
                <c:pt idx="1">
                  <c:v>1512.29</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85</c:v>
                </c:pt>
                <c:pt idx="2">
                  <c:v>IX 14</c:v>
                </c:pt>
              </c:strCache>
            </c:strRef>
          </c:cat>
          <c:val>
            <c:numRef>
              <c:f>Sheet1!$E$2:$E$4</c:f>
              <c:numCache>
                <c:formatCode>General</c:formatCode>
                <c:ptCount val="3"/>
                <c:pt idx="0">
                  <c:v>6176.77</c:v>
                </c:pt>
                <c:pt idx="2">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85</c:v>
                </c:pt>
                <c:pt idx="2">
                  <c:v>IX 14</c:v>
                </c:pt>
              </c:strCache>
            </c:strRef>
          </c:cat>
          <c:val>
            <c:numRef>
              <c:f>Sheet1!$F$2:$F$4</c:f>
              <c:numCache>
                <c:formatCode>General</c:formatCode>
                <c:ptCount val="3"/>
                <c:pt idx="0">
                  <c:v>7062.0</c:v>
                </c:pt>
                <c:pt idx="1">
                  <c:v>3665.33</c:v>
                </c:pt>
                <c:pt idx="2">
                  <c:v>15252.62</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253.125"/>
          <c:min val="1144.8687"/>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87</c:v>
                </c:pt>
                <c:pt idx="2">
                  <c:v>IX 100</c:v>
                </c:pt>
              </c:strCache>
            </c:strRef>
          </c:cat>
          <c:val>
            <c:numRef>
              <c:f>Sheet1!$B$2:$B$4</c:f>
              <c:numCache>
                <c:formatCode>General</c:formatCode>
                <c:ptCount val="3"/>
                <c:pt idx="0">
                  <c:v>1620.38</c:v>
                </c:pt>
                <c:pt idx="1">
                  <c:v>1211.63</c:v>
                </c:pt>
                <c:pt idx="2">
                  <c:v>2110.17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1300.89</a:t>
                    </a:r>
                  </a:p>
                </c:rich>
              </c:tx>
              <c:dLblPos val="l"/>
              <c:showLegendKey val="0"/>
              <c:showVal val="1"/>
              <c:showCatName val="0"/>
              <c:showSerName val="0"/>
              <c:showPercent val="0"/>
              <c:showBubbleSize val="0"/>
            </c:dLbl>
            <c:dLbl>
              <c:idx val="1"/>
              <c:tx>
                <c:rich>
                  <a:bodyPr/>
                  <a:lstStyle/>
                  <a:p>
                    <a:r>
                      <a:t>IX 87</a:t>
                    </a:r>
                  </a:p>
                  <a:p>
                    <a:r>
                      <a:t>1296.75</a:t>
                    </a:r>
                  </a:p>
                </c:rich>
              </c:tx>
              <c:dLblPos val="l"/>
              <c:showLegendKey val="0"/>
              <c:showVal val="1"/>
              <c:showCatName val="0"/>
              <c:showSerName val="0"/>
              <c:showPercent val="0"/>
              <c:showBubbleSize val="0"/>
            </c:dLbl>
            <c:dLbl>
              <c:idx val="2"/>
              <c:tx>
                <c:rich>
                  <a:bodyPr/>
                  <a:lstStyle/>
                  <a:p>
                    <a:r>
                      <a:t>IX 100</a:t>
                    </a:r>
                  </a:p>
                  <a:p>
                    <a:r>
                      <a:t>1522.29</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87</c:v>
                </c:pt>
                <c:pt idx="2">
                  <c:v>IX 100</c:v>
                </c:pt>
              </c:strCache>
            </c:strRef>
          </c:cat>
          <c:val>
            <c:numRef>
              <c:f>Sheet1!$C$2:$C$4</c:f>
              <c:numCache>
                <c:formatCode>General</c:formatCode>
                <c:ptCount val="3"/>
                <c:pt idx="0">
                  <c:v>1300.89</c:v>
                </c:pt>
                <c:pt idx="1">
                  <c:v>1296.75</c:v>
                </c:pt>
                <c:pt idx="2">
                  <c:v>1522.29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87</c:v>
                </c:pt>
                <c:pt idx="2">
                  <c:v>IX 100</c:v>
                </c:pt>
              </c:strCache>
            </c:strRef>
          </c:cat>
          <c:val>
            <c:numRef>
              <c:f>Sheet1!$D$2:$D$4</c:f>
              <c:numCache>
                <c:formatCode>General</c:formatCode>
                <c:ptCount val="3"/>
                <c:pt idx="0">
                  <c:v>1805.3</c:v>
                </c:pt>
                <c:pt idx="1">
                  <c:v>1496.98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87</c:v>
                </c:pt>
                <c:pt idx="2">
                  <c:v>IX 100</c:v>
                </c:pt>
              </c:strCache>
            </c:strRef>
          </c:cat>
          <c:val>
            <c:numRef>
              <c:f>Sheet1!$E$2:$E$4</c:f>
              <c:numCache>
                <c:formatCode>General</c:formatCode>
                <c:ptCount val="3"/>
                <c:pt idx="0">
                  <c:v>6749.32</c:v>
                </c:pt>
                <c:pt idx="2">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87</c:v>
                </c:pt>
                <c:pt idx="2">
                  <c:v>IX 100</c:v>
                </c:pt>
              </c:strCache>
            </c:strRef>
          </c:cat>
          <c:val>
            <c:numRef>
              <c:f>Sheet1!$F$2:$F$4</c:f>
              <c:numCache>
                <c:formatCode>General</c:formatCode>
                <c:ptCount val="3"/>
                <c:pt idx="2">
                  <c:v>12740.33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410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12</c:v>
                </c:pt>
              </c:strCache>
            </c:strRef>
          </c:cat>
          <c:val>
            <c:numRef>
              <c:f>Sheet1!$B$2:$B$4</c:f>
              <c:numCache>
                <c:formatCode>General</c:formatCode>
                <c:ptCount val="3"/>
                <c:pt idx="0">
                  <c:v>1688.72</c:v>
                </c:pt>
                <c:pt idx="1">
                  <c:v>1129.52</c:v>
                </c:pt>
                <c:pt idx="2">
                  <c:v>2310.08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1214.04</a:t>
                    </a:r>
                  </a:p>
                </c:rich>
              </c:tx>
              <c:dLblPos val="l"/>
              <c:showLegendKey val="0"/>
              <c:showVal val="1"/>
              <c:showCatName val="0"/>
              <c:showSerName val="0"/>
              <c:showPercent val="0"/>
              <c:showBubbleSize val="0"/>
            </c:dLbl>
            <c:dLbl>
              <c:idx val="1"/>
              <c:tx>
                <c:rich>
                  <a:bodyPr/>
                  <a:lstStyle/>
                  <a:p>
                    <a:r>
                      <a:t>IX 41</a:t>
                    </a:r>
                  </a:p>
                  <a:p>
                    <a:r>
                      <a:t>589.35</a:t>
                    </a:r>
                  </a:p>
                </c:rich>
              </c:tx>
              <c:dLblPos val="l"/>
              <c:showLegendKey val="0"/>
              <c:showVal val="1"/>
              <c:showCatName val="0"/>
              <c:showSerName val="0"/>
              <c:showPercent val="0"/>
              <c:showBubbleSize val="0"/>
            </c:dLbl>
            <c:dLbl>
              <c:idx val="2"/>
              <c:tx>
                <c:rich>
                  <a:bodyPr/>
                  <a:lstStyle/>
                  <a:p>
                    <a:r>
                      <a:t>IX 12</a:t>
                    </a:r>
                  </a:p>
                  <a:p>
                    <a:r>
                      <a:t>854.0</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12</c:v>
                </c:pt>
              </c:strCache>
            </c:strRef>
          </c:cat>
          <c:val>
            <c:numRef>
              <c:f>Sheet1!$C$2:$C$4</c:f>
              <c:numCache>
                <c:formatCode>General</c:formatCode>
                <c:ptCount val="3"/>
                <c:pt idx="0">
                  <c:v>1214.04</c:v>
                </c:pt>
                <c:pt idx="1">
                  <c:v>589.35</c:v>
                </c:pt>
                <c:pt idx="2">
                  <c:v>854.0</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12</c:v>
                </c:pt>
              </c:strCache>
            </c:strRef>
          </c:cat>
          <c:val>
            <c:numRef>
              <c:f>Sheet1!$D$2:$D$4</c:f>
              <c:numCache>
                <c:formatCode>General</c:formatCode>
                <c:ptCount val="3"/>
                <c:pt idx="0">
                  <c:v>1702.2</c:v>
                </c:pt>
                <c:pt idx="1">
                  <c:v>1449.43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12</c:v>
                </c:pt>
              </c:strCache>
            </c:strRef>
          </c:cat>
          <c:val>
            <c:numRef>
              <c:f>Sheet1!$E$2:$E$4</c:f>
              <c:numCache>
                <c:formatCode>General</c:formatCode>
                <c:ptCount val="3"/>
                <c:pt idx="0">
                  <c:v>6566.42</c:v>
                </c:pt>
                <c:pt idx="2">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12</c:v>
                </c:pt>
              </c:strCache>
            </c:strRef>
          </c:cat>
          <c:val>
            <c:numRef>
              <c:f>Sheet1!$F$2:$F$4</c:f>
              <c:numCache>
                <c:formatCode>General</c:formatCode>
                <c:ptCount val="3"/>
                <c:pt idx="0">
                  <c:v>10420.68</c:v>
                </c:pt>
                <c:pt idx="1">
                  <c:v>4604.09</c:v>
                </c:pt>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84</c:v>
                </c:pt>
                <c:pt idx="2">
                  <c:v>IX 22</c:v>
                </c:pt>
              </c:strCache>
            </c:strRef>
          </c:cat>
          <c:val>
            <c:numRef>
              <c:f>Sheet1!$B$2:$B$4</c:f>
              <c:numCache>
                <c:formatCode>General</c:formatCode>
                <c:ptCount val="3"/>
                <c:pt idx="0">
                  <c:v>1688.72</c:v>
                </c:pt>
                <c:pt idx="1">
                  <c:v>1129.52</c:v>
                </c:pt>
                <c:pt idx="2">
                  <c:v>2310.08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1214.02</a:t>
                    </a:r>
                  </a:p>
                </c:rich>
              </c:tx>
              <c:dLblPos val="l"/>
              <c:showLegendKey val="0"/>
              <c:showVal val="1"/>
              <c:showCatName val="0"/>
              <c:showSerName val="0"/>
              <c:showPercent val="0"/>
              <c:showBubbleSize val="0"/>
            </c:dLbl>
            <c:dLbl>
              <c:idx val="1"/>
              <c:tx>
                <c:rich>
                  <a:bodyPr/>
                  <a:lstStyle/>
                  <a:p>
                    <a:r>
                      <a:t>IX 84</a:t>
                    </a:r>
                  </a:p>
                  <a:p>
                    <a:r>
                      <a:t>1218.68</a:t>
                    </a:r>
                  </a:p>
                </c:rich>
              </c:tx>
              <c:dLblPos val="l"/>
              <c:showLegendKey val="0"/>
              <c:showVal val="1"/>
              <c:showCatName val="0"/>
              <c:showSerName val="0"/>
              <c:showPercent val="0"/>
              <c:showBubbleSize val="0"/>
            </c:dLbl>
            <c:dLbl>
              <c:idx val="2"/>
              <c:tx>
                <c:rich>
                  <a:bodyPr/>
                  <a:lstStyle/>
                  <a:p>
                    <a:r>
                      <a:t>IX 22</a:t>
                    </a:r>
                  </a:p>
                  <a:p>
                    <a:r>
                      <a:t>1555.75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84</c:v>
                </c:pt>
                <c:pt idx="2">
                  <c:v>IX 22</c:v>
                </c:pt>
              </c:strCache>
            </c:strRef>
          </c:cat>
          <c:val>
            <c:numRef>
              <c:f>Sheet1!$C$2:$C$4</c:f>
              <c:numCache>
                <c:formatCode>General</c:formatCode>
                <c:ptCount val="3"/>
                <c:pt idx="0">
                  <c:v>1214.02</c:v>
                </c:pt>
                <c:pt idx="1">
                  <c:v>1218.68</c:v>
                </c:pt>
                <c:pt idx="2">
                  <c:v>1555.75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84</c:v>
                </c:pt>
                <c:pt idx="2">
                  <c:v>IX 22</c:v>
                </c:pt>
              </c:strCache>
            </c:strRef>
          </c:cat>
          <c:val>
            <c:numRef>
              <c:f>Sheet1!$D$2:$D$4</c:f>
              <c:numCache>
                <c:formatCode>General</c:formatCode>
                <c:ptCount val="3"/>
                <c:pt idx="0">
                  <c:v>1702.2</c:v>
                </c:pt>
                <c:pt idx="1">
                  <c:v>1449.43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84</c:v>
                </c:pt>
                <c:pt idx="2">
                  <c:v>IX 22</c:v>
                </c:pt>
              </c:strCache>
            </c:strRef>
          </c:cat>
          <c:val>
            <c:numRef>
              <c:f>Sheet1!$E$2:$E$4</c:f>
              <c:numCache>
                <c:formatCode>General</c:formatCode>
                <c:ptCount val="3"/>
                <c:pt idx="0">
                  <c:v>6566.42</c:v>
                </c:pt>
                <c:pt idx="2">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84</c:v>
                </c:pt>
                <c:pt idx="2">
                  <c:v>IX 22</c:v>
                </c:pt>
              </c:strCache>
            </c:strRef>
          </c:cat>
          <c:val>
            <c:numRef>
              <c:f>Sheet1!$F$2:$F$4</c:f>
              <c:numCache>
                <c:formatCode>General</c:formatCode>
                <c:ptCount val="3"/>
                <c:pt idx="0">
                  <c:v>10420.68</c:v>
                </c:pt>
                <c:pt idx="1">
                  <c:v>4604.09</c:v>
                </c:pt>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Sheet1!$B$2:$B$4</c:f>
              <c:numCache>
                <c:formatCode>General</c:formatCode>
                <c:ptCount val="3"/>
                <c:pt idx="0">
                  <c:v>1688.72</c:v>
                </c:pt>
                <c:pt idx="1">
                  <c:v>1129.52</c:v>
                </c:pt>
                <c:pt idx="2">
                  <c:v>2310.08</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236</a:t>
                    </a:r>
                  </a:p>
                  <a:p>
                    <a:r>
                      <a:t>4025.53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Sheet1!$C$2:$C$4</c:f>
              <c:numCache>
                <c:formatCode>General</c:formatCode>
                <c:ptCount val="3"/>
                <c:pt idx="0">
                  <c:v>4025.53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Sheet1!$D$2:$D$4</c:f>
              <c:numCache>
                <c:formatCode>General</c:formatCode>
                <c:ptCount val="3"/>
                <c:pt idx="0">
                  <c:v>1702.2</c:v>
                </c:pt>
                <c:pt idx="1">
                  <c:v>1449.43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Sheet1!$E$2:$E$4</c:f>
              <c:numCache>
                <c:formatCode>General</c:formatCode>
                <c:ptCount val="3"/>
                <c:pt idx="0">
                  <c:v>6566.42</c:v>
                </c:pt>
                <c:pt idx="2">
                  <c:v>7136.19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236</c:v>
                </c:pt>
                <c:pt idx="1">
                  <c:v/>
                </c:pt>
                <c:pt idx="2">
                  <c:v/>
                </c:pt>
              </c:strCache>
            </c:strRef>
          </c:cat>
          <c:val>
            <c:numRef>
              <c:f>Sheet1!$F$2:$F$4</c:f>
              <c:numCache>
                <c:formatCode>General</c:formatCode>
                <c:ptCount val="3"/>
                <c:pt idx="0">
                  <c:v>10420.68</c:v>
                </c:pt>
                <c:pt idx="1">
                  <c:v>4604.09</c:v>
                </c:pt>
                <c:pt idx="2">
                  <c:v>15126.61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5127.1122"/>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Sheet1!$B$2:$B$4</c:f>
              <c:numCache>
                <c:formatCode>General</c:formatCode>
                <c:ptCount val="3"/>
                <c:pt idx="0">
                  <c:v>1720.68</c:v>
                </c:pt>
                <c:pt idx="1">
                  <c:v>1113.21</c:v>
                </c:pt>
                <c:pt idx="2">
                  <c:v>2155.42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1221.07</a:t>
                    </a:r>
                  </a:p>
                </c:rich>
              </c:tx>
              <c:dLblPos val="l"/>
              <c:showLegendKey val="0"/>
              <c:showVal val="1"/>
              <c:showCatName val="0"/>
              <c:showSerName val="0"/>
              <c:showPercent val="0"/>
              <c:showBubbleSize val="0"/>
            </c:dLbl>
            <c:dLbl>
              <c:idx val="1"/>
              <c:tx>
                <c:rich>
                  <a:bodyPr/>
                  <a:lstStyle/>
                  <a:p>
                    <a:r>
                      <a:t>IX 41</a:t>
                    </a:r>
                  </a:p>
                  <a:p>
                    <a:r>
                      <a:t>584.1</a:t>
                    </a:r>
                  </a:p>
                </c:rich>
              </c:tx>
              <c:dLblPos val="l"/>
              <c:showLegendKey val="0"/>
              <c:showVal val="1"/>
              <c:showCatName val="0"/>
              <c:showSerName val="0"/>
              <c:showPercent val="0"/>
              <c:showBubbleSize val="0"/>
            </c:dLbl>
            <c:dLbl>
              <c:idx val="2"/>
              <c:tx>
                <c:rich>
                  <a:bodyPr/>
                  <a:lstStyle/>
                  <a:p>
                    <a:r>
                      <a:t>IX 8</a:t>
                    </a:r>
                  </a:p>
                  <a:p>
                    <a:r>
                      <a:t>787.51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Sheet1!$C$2:$C$4</c:f>
              <c:numCache>
                <c:formatCode>General</c:formatCode>
                <c:ptCount val="3"/>
                <c:pt idx="0">
                  <c:v>1221.07</c:v>
                </c:pt>
                <c:pt idx="1">
                  <c:v>584.1</c:v>
                </c:pt>
                <c:pt idx="2">
                  <c:v>787.51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Sheet1!$D$2:$D$4</c:f>
              <c:numCache>
                <c:formatCode>General</c:formatCode>
                <c:ptCount val="3"/>
                <c:pt idx="0">
                  <c:v>1725.59</c:v>
                </c:pt>
                <c:pt idx="1">
                  <c:v>1441.3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Sheet1!$E$2:$E$4</c:f>
              <c:numCache>
                <c:formatCode>General</c:formatCode>
                <c:ptCount val="3"/>
                <c:pt idx="0">
                  <c:v>6740.59</c:v>
                </c:pt>
                <c:pt idx="2">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Sheet1!$F$2:$F$4</c:f>
              <c:numCache>
                <c:formatCode>General</c:formatCode>
                <c:ptCount val="3"/>
                <c:pt idx="1">
                  <c:v>24281.0</c:v>
                </c:pt>
                <c:pt idx="2">
                  <c:v>6250.21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81.5"/>
          <c:min val="583.59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85</c:v>
                </c:pt>
                <c:pt idx="2">
                  <c:v>IX 16</c:v>
                </c:pt>
              </c:strCache>
            </c:strRef>
          </c:cat>
          <c:val>
            <c:numRef>
              <c:f>Sheet1!$B$2:$B$4</c:f>
              <c:numCache>
                <c:formatCode>General</c:formatCode>
                <c:ptCount val="3"/>
                <c:pt idx="0">
                  <c:v>1720.68</c:v>
                </c:pt>
                <c:pt idx="1">
                  <c:v>1113.21</c:v>
                </c:pt>
                <c:pt idx="2">
                  <c:v>2155.42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68</a:t>
                    </a:r>
                  </a:p>
                  <a:p>
                    <a:r>
                      <a:t>1172.36</a:t>
                    </a:r>
                  </a:p>
                </c:rich>
              </c:tx>
              <c:dLblPos val="l"/>
              <c:showLegendKey val="0"/>
              <c:showVal val="1"/>
              <c:showCatName val="0"/>
              <c:showSerName val="0"/>
              <c:showPercent val="0"/>
              <c:showBubbleSize val="0"/>
            </c:dLbl>
            <c:dLbl>
              <c:idx val="1"/>
              <c:tx>
                <c:rich>
                  <a:bodyPr/>
                  <a:lstStyle/>
                  <a:p>
                    <a:r>
                      <a:t>IX 85</a:t>
                    </a:r>
                  </a:p>
                  <a:p>
                    <a:r>
                      <a:t>1222.9</a:t>
                    </a:r>
                  </a:p>
                </c:rich>
              </c:tx>
              <c:dLblPos val="l"/>
              <c:showLegendKey val="0"/>
              <c:showVal val="1"/>
              <c:showCatName val="0"/>
              <c:showSerName val="0"/>
              <c:showPercent val="0"/>
              <c:showBubbleSize val="0"/>
            </c:dLbl>
            <c:dLbl>
              <c:idx val="2"/>
              <c:tx>
                <c:rich>
                  <a:bodyPr/>
                  <a:lstStyle/>
                  <a:p>
                    <a:r>
                      <a:t>IX 16</a:t>
                    </a:r>
                  </a:p>
                  <a:p>
                    <a:r>
                      <a:t>1542.36</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85</c:v>
                </c:pt>
                <c:pt idx="2">
                  <c:v>IX 16</c:v>
                </c:pt>
              </c:strCache>
            </c:strRef>
          </c:cat>
          <c:val>
            <c:numRef>
              <c:f>Sheet1!$C$2:$C$4</c:f>
              <c:numCache>
                <c:formatCode>General</c:formatCode>
                <c:ptCount val="3"/>
                <c:pt idx="0">
                  <c:v>1172.36</c:v>
                </c:pt>
                <c:pt idx="1">
                  <c:v>1222.9</c:v>
                </c:pt>
                <c:pt idx="2">
                  <c:v>1542.36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85</c:v>
                </c:pt>
                <c:pt idx="2">
                  <c:v>IX 16</c:v>
                </c:pt>
              </c:strCache>
            </c:strRef>
          </c:cat>
          <c:val>
            <c:numRef>
              <c:f>Sheet1!$D$2:$D$4</c:f>
              <c:numCache>
                <c:formatCode>General</c:formatCode>
                <c:ptCount val="3"/>
                <c:pt idx="0">
                  <c:v>1725.59</c:v>
                </c:pt>
                <c:pt idx="1">
                  <c:v>1441.3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85</c:v>
                </c:pt>
                <c:pt idx="2">
                  <c:v>IX 16</c:v>
                </c:pt>
              </c:strCache>
            </c:strRef>
          </c:cat>
          <c:val>
            <c:numRef>
              <c:f>Sheet1!$E$2:$E$4</c:f>
              <c:numCache>
                <c:formatCode>General</c:formatCode>
                <c:ptCount val="3"/>
                <c:pt idx="0">
                  <c:v>6740.59</c:v>
                </c:pt>
                <c:pt idx="2">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85</c:v>
                </c:pt>
                <c:pt idx="2">
                  <c:v>IX 16</c:v>
                </c:pt>
              </c:strCache>
            </c:strRef>
          </c:cat>
          <c:val>
            <c:numRef>
              <c:f>Sheet1!$F$2:$F$4</c:f>
              <c:numCache>
                <c:formatCode>General</c:formatCode>
                <c:ptCount val="3"/>
                <c:pt idx="1">
                  <c:v>24281.0</c:v>
                </c:pt>
                <c:pt idx="2">
                  <c:v>6250.21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81.5"/>
          <c:min val="1112.707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1720.68</c:v>
                </c:pt>
                <c:pt idx="1">
                  <c:v>1113.21</c:v>
                </c:pt>
                <c:pt idx="2">
                  <c:v>2155.42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252</a:t>
                    </a:r>
                  </a:p>
                  <a:p>
                    <a:r>
                      <a:t>4341.9</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4341.9</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1725.59</c:v>
                </c:pt>
                <c:pt idx="1">
                  <c:v>1441.3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6740.59</c:v>
                </c:pt>
                <c:pt idx="2">
                  <c:v>9892.59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1">
                  <c:v>24281.0</c:v>
                </c:pt>
                <c:pt idx="2">
                  <c:v>6250.21</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4281.5"/>
          <c:min val="1112.7074"/>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IX 37</c:v>
                </c:pt>
              </c:strCache>
            </c:strRef>
          </c:cat>
          <c:val>
            <c:numRef>
              <c:f>Sheet1!$B$2:$B$5</c:f>
              <c:numCache>
                <c:formatCode>General</c:formatCode>
                <c:ptCount val="4"/>
                <c:pt idx="0">
                  <c:v>1573.0</c:v>
                </c:pt>
                <c:pt idx="1">
                  <c:v>1142.43</c:v>
                </c:pt>
                <c:pt idx="2">
                  <c:v>580.67</c:v>
                </c:pt>
                <c:pt idx="3">
                  <c:v>3912.55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1301.14</a:t>
                    </a:r>
                  </a:p>
                </c:rich>
              </c:tx>
              <c:dLblPos val="l"/>
              <c:showLegendKey val="0"/>
              <c:showVal val="1"/>
              <c:showCatName val="0"/>
              <c:showSerName val="0"/>
              <c:showPercent val="0"/>
              <c:showBubbleSize val="0"/>
            </c:dLbl>
            <c:dLbl>
              <c:idx val="1"/>
              <c:tx>
                <c:rich>
                  <a:bodyPr/>
                  <a:lstStyle/>
                  <a:p>
                    <a:r>
                      <a:t>IX 100</a:t>
                    </a:r>
                  </a:p>
                  <a:p>
                    <a:r>
                      <a:t>1077.55</a:t>
                    </a:r>
                  </a:p>
                </c:rich>
              </c:tx>
              <c:dLblPos val="l"/>
              <c:showLegendKey val="0"/>
              <c:showVal val="1"/>
              <c:showCatName val="0"/>
              <c:showSerName val="0"/>
              <c:showPercent val="0"/>
              <c:showBubbleSize val="0"/>
            </c:dLbl>
            <c:dLbl>
              <c:idx val="2"/>
              <c:tx>
                <c:rich>
                  <a:bodyPr/>
                  <a:lstStyle/>
                  <a:p>
                    <a:r>
                      <a:t>IX 100</a:t>
                    </a:r>
                  </a:p>
                  <a:p>
                    <a:r>
                      <a:t>552.64</a:t>
                    </a:r>
                  </a:p>
                </c:rich>
              </c:tx>
              <c:dLblPos val="l"/>
              <c:showLegendKey val="0"/>
              <c:showVal val="1"/>
              <c:showCatName val="0"/>
              <c:showSerName val="0"/>
              <c:showPercent val="0"/>
              <c:showBubbleSize val="0"/>
            </c:dLbl>
            <c:dLbl>
              <c:idx val="3"/>
              <c:tx>
                <c:rich>
                  <a:bodyPr/>
                  <a:lstStyle/>
                  <a:p>
                    <a:r>
                      <a:t>IX 37</a:t>
                    </a:r>
                  </a:p>
                  <a:p>
                    <a:r>
                      <a:t>1382.57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IX 37</c:v>
                </c:pt>
              </c:strCache>
            </c:strRef>
          </c:cat>
          <c:val>
            <c:numRef>
              <c:f>Sheet1!$C$2:$C$5</c:f>
              <c:numCache>
                <c:formatCode>General</c:formatCode>
                <c:ptCount val="4"/>
                <c:pt idx="0">
                  <c:v>1301.14</c:v>
                </c:pt>
                <c:pt idx="1">
                  <c:v>1077.55</c:v>
                </c:pt>
                <c:pt idx="2">
                  <c:v>552.64</c:v>
                </c:pt>
                <c:pt idx="3">
                  <c:v>1382.57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IX 37</c:v>
                </c:pt>
              </c:strCache>
            </c:strRef>
          </c:cat>
          <c:val>
            <c:numRef>
              <c:f>Sheet1!$D$2:$D$5</c:f>
              <c:numCache>
                <c:formatCode>General</c:formatCode>
                <c:ptCount val="4"/>
                <c:pt idx="0">
                  <c:v>1765.54</c:v>
                </c:pt>
                <c:pt idx="1">
                  <c:v>1262.58</c:v>
                </c:pt>
                <c:pt idx="2">
                  <c:v>565.69</c:v>
                </c:pt>
                <c:pt idx="3">
                  <c:v>4503.06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L'Oreal</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IX 37</c:v>
                </c:pt>
              </c:strCache>
            </c:strRef>
          </c:cat>
          <c:val>
            <c:numRef>
              <c:f>Sheet1!$E$2:$E$5</c:f>
              <c:numCache>
                <c:formatCode>General</c:formatCode>
                <c:ptCount val="4"/>
                <c:pt idx="0">
                  <c:v>6777.82</c:v>
                </c:pt>
                <c:pt idx="3">
                  <c:v>10428.89</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Glaxosmithkline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74</c:v>
                </c:pt>
                <c:pt idx="1">
                  <c:v>IX 100</c:v>
                </c:pt>
                <c:pt idx="2">
                  <c:v>IX 100</c:v>
                </c:pt>
                <c:pt idx="3">
                  <c:v>IX 37</c:v>
                </c:pt>
              </c:strCache>
            </c:strRef>
          </c:cat>
          <c:val>
            <c:numRef>
              <c:f>Sheet1!$F$2:$F$5</c:f>
              <c:numCache>
                <c:formatCode>General</c:formatCode>
                <c:ptCount val="4"/>
                <c:pt idx="0">
                  <c:v>4215.67</c:v>
                </c:pt>
                <c:pt idx="3">
                  <c:v>3699.96</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429.3889"/>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49</c:v>
                </c:pt>
                <c:pt idx="2">
                  <c:v>IX 20</c:v>
                </c:pt>
              </c:strCache>
            </c:strRef>
          </c:cat>
          <c:val>
            <c:numRef>
              <c:f>Sheet1!$B$2:$B$4</c:f>
              <c:numCache>
                <c:formatCode>General</c:formatCode>
                <c:ptCount val="3"/>
                <c:pt idx="0">
                  <c:v>2092.93</c:v>
                </c:pt>
                <c:pt idx="1">
                  <c:v>1168.93</c:v>
                </c:pt>
                <c:pt idx="2">
                  <c:v>2456.24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65</a:t>
                    </a:r>
                  </a:p>
                  <a:p>
                    <a:r>
                      <a:t>1178.13</a:t>
                    </a:r>
                  </a:p>
                </c:rich>
              </c:tx>
              <c:dLblPos val="l"/>
              <c:showLegendKey val="0"/>
              <c:showVal val="1"/>
              <c:showCatName val="0"/>
              <c:showSerName val="0"/>
              <c:showPercent val="0"/>
              <c:showBubbleSize val="0"/>
            </c:dLbl>
            <c:dLbl>
              <c:idx val="1"/>
              <c:tx>
                <c:rich>
                  <a:bodyPr/>
                  <a:lstStyle/>
                  <a:p>
                    <a:r>
                      <a:t>IX 49</a:t>
                    </a:r>
                  </a:p>
                  <a:p>
                    <a:r>
                      <a:t>720.62</a:t>
                    </a:r>
                  </a:p>
                </c:rich>
              </c:tx>
              <c:dLblPos val="l"/>
              <c:showLegendKey val="0"/>
              <c:showVal val="1"/>
              <c:showCatName val="0"/>
              <c:showSerName val="0"/>
              <c:showPercent val="0"/>
              <c:showBubbleSize val="0"/>
            </c:dLbl>
            <c:dLbl>
              <c:idx val="2"/>
              <c:tx>
                <c:rich>
                  <a:bodyPr/>
                  <a:lstStyle/>
                  <a:p>
                    <a:r>
                      <a:t>IX 20</a:t>
                    </a:r>
                  </a:p>
                  <a:p>
                    <a:r>
                      <a:t>932.02</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49</c:v>
                </c:pt>
                <c:pt idx="2">
                  <c:v>IX 20</c:v>
                </c:pt>
              </c:strCache>
            </c:strRef>
          </c:cat>
          <c:val>
            <c:numRef>
              <c:f>Sheet1!$C$2:$C$4</c:f>
              <c:numCache>
                <c:formatCode>General</c:formatCode>
                <c:ptCount val="3"/>
                <c:pt idx="0">
                  <c:v>1178.13</c:v>
                </c:pt>
                <c:pt idx="1">
                  <c:v>720.62</c:v>
                </c:pt>
                <c:pt idx="2">
                  <c:v>932.02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49</c:v>
                </c:pt>
                <c:pt idx="2">
                  <c:v>IX 20</c:v>
                </c:pt>
              </c:strCache>
            </c:strRef>
          </c:cat>
          <c:val>
            <c:numRef>
              <c:f>Sheet1!$D$2:$D$4</c:f>
              <c:numCache>
                <c:formatCode>General</c:formatCode>
                <c:ptCount val="3"/>
                <c:pt idx="0">
                  <c:v>1818.78</c:v>
                </c:pt>
                <c:pt idx="1">
                  <c:v>1468.45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49</c:v>
                </c:pt>
                <c:pt idx="2">
                  <c:v>IX 20</c:v>
                </c:pt>
              </c:strCache>
            </c:strRef>
          </c:cat>
          <c:val>
            <c:numRef>
              <c:f>Sheet1!$E$2:$E$4</c:f>
              <c:numCache>
                <c:formatCode>General</c:formatCode>
                <c:ptCount val="3"/>
                <c:pt idx="0">
                  <c:v>6782.54</c:v>
                </c:pt>
                <c:pt idx="2">
                  <c:v>4747.15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49</c:v>
                </c:pt>
                <c:pt idx="2">
                  <c:v>IX 20</c:v>
                </c:pt>
              </c:strCache>
            </c:strRef>
          </c:cat>
          <c:val>
            <c:numRef>
              <c:f>Sheet1!$F$2:$F$4</c:f>
              <c:numCache>
                <c:formatCode>General</c:formatCode>
                <c:ptCount val="3"/>
                <c:pt idx="0">
                  <c:v>9266.23</c:v>
                </c:pt>
                <c:pt idx="1">
                  <c:v>4060.66</c:v>
                </c:pt>
                <c:pt idx="2">
                  <c:v>10291.54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720.11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IX 80</c:v>
                </c:pt>
                <c:pt idx="2">
                  <c:v>IX 30</c:v>
                </c:pt>
              </c:strCache>
            </c:strRef>
          </c:cat>
          <c:val>
            <c:numRef>
              <c:f>Sheet1!$B$2:$B$4</c:f>
              <c:numCache>
                <c:formatCode>General</c:formatCode>
                <c:ptCount val="3"/>
                <c:pt idx="0">
                  <c:v>2092.93</c:v>
                </c:pt>
                <c:pt idx="1">
                  <c:v>1168.93</c:v>
                </c:pt>
                <c:pt idx="2">
                  <c:v>2456.24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64</a:t>
                    </a:r>
                  </a:p>
                  <a:p>
                    <a:r>
                      <a:t>1171.46</a:t>
                    </a:r>
                  </a:p>
                </c:rich>
              </c:tx>
              <c:dLblPos val="l"/>
              <c:showLegendKey val="0"/>
              <c:showVal val="1"/>
              <c:showCatName val="0"/>
              <c:showSerName val="0"/>
              <c:showPercent val="0"/>
              <c:showBubbleSize val="0"/>
            </c:dLbl>
            <c:dLbl>
              <c:idx val="1"/>
              <c:tx>
                <c:rich>
                  <a:bodyPr/>
                  <a:lstStyle/>
                  <a:p>
                    <a:r>
                      <a:t>IX 80</a:t>
                    </a:r>
                  </a:p>
                  <a:p>
                    <a:r>
                      <a:t>1180.25</a:t>
                    </a:r>
                  </a:p>
                </c:rich>
              </c:tx>
              <c:dLblPos val="l"/>
              <c:showLegendKey val="0"/>
              <c:showVal val="1"/>
              <c:showCatName val="0"/>
              <c:showSerName val="0"/>
              <c:showPercent val="0"/>
              <c:showBubbleSize val="0"/>
            </c:dLbl>
            <c:dLbl>
              <c:idx val="2"/>
              <c:tx>
                <c:rich>
                  <a:bodyPr/>
                  <a:lstStyle/>
                  <a:p>
                    <a:r>
                      <a:t>IX 30</a:t>
                    </a:r>
                  </a:p>
                  <a:p>
                    <a:r>
                      <a:t>1434.75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IX 80</c:v>
                </c:pt>
                <c:pt idx="2">
                  <c:v>IX 30</c:v>
                </c:pt>
              </c:strCache>
            </c:strRef>
          </c:cat>
          <c:val>
            <c:numRef>
              <c:f>Sheet1!$C$2:$C$4</c:f>
              <c:numCache>
                <c:formatCode>General</c:formatCode>
                <c:ptCount val="3"/>
                <c:pt idx="0">
                  <c:v>1171.46</c:v>
                </c:pt>
                <c:pt idx="1">
                  <c:v>1180.25</c:v>
                </c:pt>
                <c:pt idx="2">
                  <c:v>1434.75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IX 80</c:v>
                </c:pt>
                <c:pt idx="2">
                  <c:v>IX 30</c:v>
                </c:pt>
              </c:strCache>
            </c:strRef>
          </c:cat>
          <c:val>
            <c:numRef>
              <c:f>Sheet1!$D$2:$D$4</c:f>
              <c:numCache>
                <c:formatCode>General</c:formatCode>
                <c:ptCount val="3"/>
                <c:pt idx="0">
                  <c:v>1818.78</c:v>
                </c:pt>
                <c:pt idx="1">
                  <c:v>1468.45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IX 80</c:v>
                </c:pt>
                <c:pt idx="2">
                  <c:v>IX 30</c:v>
                </c:pt>
              </c:strCache>
            </c:strRef>
          </c:cat>
          <c:val>
            <c:numRef>
              <c:f>Sheet1!$E$2:$E$4</c:f>
              <c:numCache>
                <c:formatCode>General</c:formatCode>
                <c:ptCount val="3"/>
                <c:pt idx="0">
                  <c:v>6782.54</c:v>
                </c:pt>
                <c:pt idx="2">
                  <c:v>4747.15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64</c:v>
                </c:pt>
                <c:pt idx="1">
                  <c:v>IX 80</c:v>
                </c:pt>
                <c:pt idx="2">
                  <c:v>IX 30</c:v>
                </c:pt>
              </c:strCache>
            </c:strRef>
          </c:cat>
          <c:val>
            <c:numRef>
              <c:f>Sheet1!$F$2:$F$4</c:f>
              <c:numCache>
                <c:formatCode>General</c:formatCode>
                <c:ptCount val="3"/>
                <c:pt idx="0">
                  <c:v>9266.23</c:v>
                </c:pt>
                <c:pt idx="1">
                  <c:v>4060.66</c:v>
                </c:pt>
                <c:pt idx="2">
                  <c:v>10291.54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1168.4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Sheet1!$B$2:$B$4</c:f>
              <c:numCache>
                <c:formatCode>General</c:formatCode>
                <c:ptCount val="3"/>
                <c:pt idx="0">
                  <c:v>2092.93</c:v>
                </c:pt>
                <c:pt idx="1">
                  <c:v>1168.93</c:v>
                </c:pt>
                <c:pt idx="2">
                  <c:v>2456.24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235</a:t>
                    </a:r>
                  </a:p>
                  <a:p>
                    <a:r>
                      <a:t>4279.46</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Sheet1!$C$2:$C$4</c:f>
              <c:numCache>
                <c:formatCode>General</c:formatCode>
                <c:ptCount val="3"/>
                <c:pt idx="0">
                  <c:v>4279.46</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Sheet1!$D$2:$D$4</c:f>
              <c:numCache>
                <c:formatCode>General</c:formatCode>
                <c:ptCount val="3"/>
                <c:pt idx="0">
                  <c:v>1818.78</c:v>
                </c:pt>
                <c:pt idx="1">
                  <c:v>1468.45</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Sheet1!$E$2:$E$4</c:f>
              <c:numCache>
                <c:formatCode>General</c:formatCode>
                <c:ptCount val="3"/>
                <c:pt idx="0">
                  <c:v>6782.54</c:v>
                </c:pt>
                <c:pt idx="2">
                  <c:v>4747.15</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235</c:v>
                </c:pt>
                <c:pt idx="1">
                  <c:v/>
                </c:pt>
                <c:pt idx="2">
                  <c:v/>
                </c:pt>
              </c:strCache>
            </c:strRef>
          </c:cat>
          <c:val>
            <c:numRef>
              <c:f>Sheet1!$F$2:$F$4</c:f>
              <c:numCache>
                <c:formatCode>General</c:formatCode>
                <c:ptCount val="3"/>
                <c:pt idx="0">
                  <c:v>9266.23</c:v>
                </c:pt>
                <c:pt idx="1">
                  <c:v>4060.66</c:v>
                </c:pt>
                <c:pt idx="2">
                  <c:v>10291.54</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92.0357"/>
          <c:min val="1168.432"/>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IX 39</c:v>
                </c:pt>
                <c:pt idx="2">
                  <c:v>IX 4</c:v>
                </c:pt>
              </c:strCache>
            </c:strRef>
          </c:cat>
          <c:val>
            <c:numRef>
              <c:f>Sheet1!$B$2:$B$4</c:f>
              <c:numCache>
                <c:formatCode>General</c:formatCode>
                <c:ptCount val="3"/>
                <c:pt idx="0">
                  <c:v>1426.11</c:v>
                </c:pt>
                <c:pt idx="1">
                  <c:v>1066.37</c:v>
                </c:pt>
                <c:pt idx="2">
                  <c:v>2377.2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75</a:t>
                    </a:r>
                  </a:p>
                  <a:p>
                    <a:r>
                      <a:t>1179.68</a:t>
                    </a:r>
                  </a:p>
                </c:rich>
              </c:tx>
              <c:dLblPos val="l"/>
              <c:showLegendKey val="0"/>
              <c:showVal val="1"/>
              <c:showCatName val="0"/>
              <c:showSerName val="0"/>
              <c:showPercent val="0"/>
              <c:showBubbleSize val="0"/>
            </c:dLbl>
            <c:dLbl>
              <c:idx val="1"/>
              <c:tx>
                <c:rich>
                  <a:bodyPr/>
                  <a:lstStyle/>
                  <a:p>
                    <a:r>
                      <a:t>IX 39</a:t>
                    </a:r>
                  </a:p>
                  <a:p>
                    <a:r>
                      <a:t>547.92</a:t>
                    </a:r>
                  </a:p>
                </c:rich>
              </c:tx>
              <c:dLblPos val="l"/>
              <c:showLegendKey val="0"/>
              <c:showVal val="1"/>
              <c:showCatName val="0"/>
              <c:showSerName val="0"/>
              <c:showPercent val="0"/>
              <c:showBubbleSize val="0"/>
            </c:dLbl>
            <c:dLbl>
              <c:idx val="2"/>
              <c:tx>
                <c:rich>
                  <a:bodyPr/>
                  <a:lstStyle/>
                  <a:p>
                    <a:r>
                      <a:t>IX 4</a:t>
                    </a:r>
                  </a:p>
                  <a:p>
                    <a:r>
                      <a:t>1172.11</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IX 39</c:v>
                </c:pt>
                <c:pt idx="2">
                  <c:v>IX 4</c:v>
                </c:pt>
              </c:strCache>
            </c:strRef>
          </c:cat>
          <c:val>
            <c:numRef>
              <c:f>Sheet1!$C$2:$C$4</c:f>
              <c:numCache>
                <c:formatCode>General</c:formatCode>
                <c:ptCount val="3"/>
                <c:pt idx="0">
                  <c:v>1179.68</c:v>
                </c:pt>
                <c:pt idx="1">
                  <c:v>547.92</c:v>
                </c:pt>
                <c:pt idx="2">
                  <c:v>1172.11</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IX 39</c:v>
                </c:pt>
                <c:pt idx="2">
                  <c:v>IX 4</c:v>
                </c:pt>
              </c:strCache>
            </c:strRef>
          </c:cat>
          <c:val>
            <c:numRef>
              <c:f>Sheet1!$D$2:$D$4</c:f>
              <c:numCache>
                <c:formatCode>General</c:formatCode>
                <c:ptCount val="3"/>
                <c:pt idx="0">
                  <c:v>1581.41</c:v>
                </c:pt>
                <c:pt idx="1">
                  <c:v>1398.53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IX 39</c:v>
                </c:pt>
                <c:pt idx="2">
                  <c:v>IX 4</c:v>
                </c:pt>
              </c:strCache>
            </c:strRef>
          </c:cat>
          <c:val>
            <c:numRef>
              <c:f>Sheet1!$E$2:$E$4</c:f>
              <c:numCache>
                <c:formatCode>General</c:formatCode>
                <c:ptCount val="3"/>
                <c:pt idx="0">
                  <c:v>6622.26</c:v>
                </c:pt>
                <c:pt idx="2">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75</c:v>
                </c:pt>
                <c:pt idx="1">
                  <c:v>IX 39</c:v>
                </c:pt>
                <c:pt idx="2">
                  <c:v>IX 4</c:v>
                </c:pt>
              </c:strCache>
            </c:strRef>
          </c:cat>
          <c:val>
            <c:numRef>
              <c:f>Sheet1!$F$2:$F$4</c:f>
              <c:numCache>
                <c:formatCode>General</c:formatCode>
                <c:ptCount val="3"/>
                <c:pt idx="2">
                  <c:v>6498.69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2743.7"/>
          <c:min val="547.417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77</c:v>
                </c:pt>
                <c:pt idx="1">
                  <c:v>IX 80</c:v>
                </c:pt>
                <c:pt idx="2">
                  <c:v>IX 6</c:v>
                </c:pt>
              </c:strCache>
            </c:strRef>
          </c:cat>
          <c:val>
            <c:numRef>
              <c:f>Sheet1!$B$2:$B$4</c:f>
              <c:numCache>
                <c:formatCode>General</c:formatCode>
                <c:ptCount val="3"/>
                <c:pt idx="0">
                  <c:v>1426.11</c:v>
                </c:pt>
                <c:pt idx="1">
                  <c:v>1066.37</c:v>
                </c:pt>
                <c:pt idx="2">
                  <c:v>2377.2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77</a:t>
                    </a:r>
                  </a:p>
                  <a:p>
                    <a:r>
                      <a:t>1225.55</a:t>
                    </a:r>
                  </a:p>
                </c:rich>
              </c:tx>
              <c:dLblPos val="l"/>
              <c:showLegendKey val="0"/>
              <c:showVal val="1"/>
              <c:showCatName val="0"/>
              <c:showSerName val="0"/>
              <c:showPercent val="0"/>
              <c:showBubbleSize val="0"/>
            </c:dLbl>
            <c:dLbl>
              <c:idx val="1"/>
              <c:tx>
                <c:rich>
                  <a:bodyPr/>
                  <a:lstStyle/>
                  <a:p>
                    <a:r>
                      <a:t>IX 80</a:t>
                    </a:r>
                  </a:p>
                  <a:p>
                    <a:r>
                      <a:t>1115.49</a:t>
                    </a:r>
                  </a:p>
                </c:rich>
              </c:tx>
              <c:dLblPos val="l"/>
              <c:showLegendKey val="0"/>
              <c:showVal val="1"/>
              <c:showCatName val="0"/>
              <c:showSerName val="0"/>
              <c:showPercent val="0"/>
              <c:showBubbleSize val="0"/>
            </c:dLbl>
            <c:dLbl>
              <c:idx val="2"/>
              <c:tx>
                <c:rich>
                  <a:bodyPr/>
                  <a:lstStyle/>
                  <a:p>
                    <a:r>
                      <a:t>IX 6</a:t>
                    </a:r>
                  </a:p>
                  <a:p>
                    <a:r>
                      <a:t>1848.57</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77</c:v>
                </c:pt>
                <c:pt idx="1">
                  <c:v>IX 80</c:v>
                </c:pt>
                <c:pt idx="2">
                  <c:v>IX 6</c:v>
                </c:pt>
              </c:strCache>
            </c:strRef>
          </c:cat>
          <c:val>
            <c:numRef>
              <c:f>Sheet1!$C$2:$C$4</c:f>
              <c:numCache>
                <c:formatCode>General</c:formatCode>
                <c:ptCount val="3"/>
                <c:pt idx="0">
                  <c:v>1225.55</c:v>
                </c:pt>
                <c:pt idx="1">
                  <c:v>1115.49</c:v>
                </c:pt>
                <c:pt idx="2">
                  <c:v>1848.57</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77</c:v>
                </c:pt>
                <c:pt idx="1">
                  <c:v>IX 80</c:v>
                </c:pt>
                <c:pt idx="2">
                  <c:v>IX 6</c:v>
                </c:pt>
              </c:strCache>
            </c:strRef>
          </c:cat>
          <c:val>
            <c:numRef>
              <c:f>Sheet1!$D$2:$D$4</c:f>
              <c:numCache>
                <c:formatCode>General</c:formatCode>
                <c:ptCount val="3"/>
                <c:pt idx="0">
                  <c:v>1581.41</c:v>
                </c:pt>
                <c:pt idx="1">
                  <c:v>1398.53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77</c:v>
                </c:pt>
                <c:pt idx="1">
                  <c:v>IX 80</c:v>
                </c:pt>
                <c:pt idx="2">
                  <c:v>IX 6</c:v>
                </c:pt>
              </c:strCache>
            </c:strRef>
          </c:cat>
          <c:val>
            <c:numRef>
              <c:f>Sheet1!$E$2:$E$4</c:f>
              <c:numCache>
                <c:formatCode>General</c:formatCode>
                <c:ptCount val="3"/>
                <c:pt idx="0">
                  <c:v>6622.26</c:v>
                </c:pt>
                <c:pt idx="2">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77</c:v>
                </c:pt>
                <c:pt idx="1">
                  <c:v>IX 80</c:v>
                </c:pt>
                <c:pt idx="2">
                  <c:v>IX 6</c:v>
                </c:pt>
              </c:strCache>
            </c:strRef>
          </c:cat>
          <c:val>
            <c:numRef>
              <c:f>Sheet1!$F$2:$F$4</c:f>
              <c:numCache>
                <c:formatCode>General</c:formatCode>
                <c:ptCount val="3"/>
                <c:pt idx="2">
                  <c:v>6498.69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2743.7"/>
          <c:min val="1065.86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Sheet1!$B$2:$B$4</c:f>
              <c:numCache>
                <c:formatCode>General</c:formatCode>
                <c:ptCount val="3"/>
                <c:pt idx="0">
                  <c:v>1426.11</c:v>
                </c:pt>
                <c:pt idx="1">
                  <c:v>1066.37</c:v>
                </c:pt>
                <c:pt idx="2">
                  <c:v>2377.2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196</a:t>
                    </a:r>
                  </a:p>
                  <a:p>
                    <a:r>
                      <a:t>3103.44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Sheet1!$C$2:$C$4</c:f>
              <c:numCache>
                <c:formatCode>General</c:formatCode>
                <c:ptCount val="3"/>
                <c:pt idx="0">
                  <c:v>3103.44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Sheet1!$D$2:$D$4</c:f>
              <c:numCache>
                <c:formatCode>General</c:formatCode>
                <c:ptCount val="3"/>
                <c:pt idx="0">
                  <c:v>1581.41</c:v>
                </c:pt>
                <c:pt idx="1">
                  <c:v>1398.53</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Sheet1!$E$2:$E$4</c:f>
              <c:numCache>
                <c:formatCode>General</c:formatCode>
                <c:ptCount val="3"/>
                <c:pt idx="0">
                  <c:v>6622.26</c:v>
                </c:pt>
                <c:pt idx="2">
                  <c:v>32743.2</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196</c:v>
                </c:pt>
                <c:pt idx="1">
                  <c:v/>
                </c:pt>
                <c:pt idx="2">
                  <c:v/>
                </c:pt>
              </c:strCache>
            </c:strRef>
          </c:cat>
          <c:val>
            <c:numRef>
              <c:f>Sheet1!$F$2:$F$4</c:f>
              <c:numCache>
                <c:formatCode>General</c:formatCode>
                <c:ptCount val="3"/>
                <c:pt idx="2">
                  <c:v>6498.69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32743.7"/>
          <c:min val="1065.869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Sheet1!$B$2:$B$4</c:f>
              <c:numCache>
                <c:formatCode>General</c:formatCode>
                <c:ptCount val="3"/>
                <c:pt idx="0">
                  <c:v>1650.27</c:v>
                </c:pt>
                <c:pt idx="1">
                  <c:v>1119.7</c:v>
                </c:pt>
                <c:pt idx="2">
                  <c:v>2325.52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71</a:t>
                    </a:r>
                  </a:p>
                  <a:p>
                    <a:r>
                      <a:t>1201.84</a:t>
                    </a:r>
                  </a:p>
                </c:rich>
              </c:tx>
              <c:dLblPos val="l"/>
              <c:showLegendKey val="0"/>
              <c:showVal val="1"/>
              <c:showCatName val="0"/>
              <c:showSerName val="0"/>
              <c:showPercent val="0"/>
              <c:showBubbleSize val="0"/>
            </c:dLbl>
            <c:dLbl>
              <c:idx val="1"/>
              <c:tx>
                <c:rich>
                  <a:bodyPr/>
                  <a:lstStyle/>
                  <a:p>
                    <a:r>
                      <a:t>IX 41</a:t>
                    </a:r>
                  </a:p>
                  <a:p>
                    <a:r>
                      <a:t>594.51</a:t>
                    </a:r>
                  </a:p>
                </c:rich>
              </c:tx>
              <c:dLblPos val="l"/>
              <c:showLegendKey val="0"/>
              <c:showVal val="1"/>
              <c:showCatName val="0"/>
              <c:showSerName val="0"/>
              <c:showPercent val="0"/>
              <c:showBubbleSize val="0"/>
            </c:dLbl>
            <c:dLbl>
              <c:idx val="2"/>
              <c:tx>
                <c:rich>
                  <a:bodyPr/>
                  <a:lstStyle/>
                  <a:p>
                    <a:r>
                      <a:t>IX 8</a:t>
                    </a:r>
                  </a:p>
                  <a:p>
                    <a:r>
                      <a:t>727.54</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Sheet1!$C$2:$C$4</c:f>
              <c:numCache>
                <c:formatCode>General</c:formatCode>
                <c:ptCount val="3"/>
                <c:pt idx="0">
                  <c:v>1201.84</c:v>
                </c:pt>
                <c:pt idx="1">
                  <c:v>594.51</c:v>
                </c:pt>
                <c:pt idx="2">
                  <c:v>727.54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Sheet1!$D$2:$D$4</c:f>
              <c:numCache>
                <c:formatCode>General</c:formatCode>
                <c:ptCount val="3"/>
                <c:pt idx="0">
                  <c:v>1681.59</c:v>
                </c:pt>
                <c:pt idx="1">
                  <c:v>1442.71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Sheet1!$E$2:$E$4</c:f>
              <c:numCache>
                <c:formatCode>General</c:formatCode>
                <c:ptCount val="3"/>
                <c:pt idx="0">
                  <c:v>6210.08</c:v>
                </c:pt>
                <c:pt idx="2">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41</c:v>
                </c:pt>
                <c:pt idx="2">
                  <c:v>IX 8</c:v>
                </c:pt>
              </c:strCache>
            </c:strRef>
          </c:cat>
          <c:val>
            <c:numRef>
              <c:f>Sheet1!$F$2:$F$4</c:f>
              <c:numCache>
                <c:formatCode>General</c:formatCode>
                <c:ptCount val="3"/>
                <c:pt idx="0">
                  <c:v>11532.43</c:v>
                </c:pt>
                <c:pt idx="1">
                  <c:v>4539.57</c:v>
                </c:pt>
                <c:pt idx="2">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594.013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84</c:v>
                </c:pt>
                <c:pt idx="2">
                  <c:v>IX 18</c:v>
                </c:pt>
              </c:strCache>
            </c:strRef>
          </c:cat>
          <c:val>
            <c:numRef>
              <c:f>Sheet1!$B$2:$B$4</c:f>
              <c:numCache>
                <c:formatCode>General</c:formatCode>
                <c:ptCount val="3"/>
                <c:pt idx="0">
                  <c:v>1650.27</c:v>
                </c:pt>
                <c:pt idx="1">
                  <c:v>1119.7</c:v>
                </c:pt>
                <c:pt idx="2">
                  <c:v>2325.52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70</a:t>
                    </a:r>
                  </a:p>
                  <a:p>
                    <a:r>
                      <a:t>1171.87</a:t>
                    </a:r>
                  </a:p>
                </c:rich>
              </c:tx>
              <c:dLblPos val="l"/>
              <c:showLegendKey val="0"/>
              <c:showVal val="1"/>
              <c:showCatName val="0"/>
              <c:showSerName val="0"/>
              <c:showPercent val="0"/>
              <c:showBubbleSize val="0"/>
            </c:dLbl>
            <c:dLbl>
              <c:idx val="1"/>
              <c:tx>
                <c:rich>
                  <a:bodyPr/>
                  <a:lstStyle/>
                  <a:p>
                    <a:r>
                      <a:t>IX 84</a:t>
                    </a:r>
                  </a:p>
                  <a:p>
                    <a:r>
                      <a:t>1207.69</a:t>
                    </a:r>
                  </a:p>
                </c:rich>
              </c:tx>
              <c:dLblPos val="l"/>
              <c:showLegendKey val="0"/>
              <c:showVal val="1"/>
              <c:showCatName val="0"/>
              <c:showSerName val="0"/>
              <c:showPercent val="0"/>
              <c:showBubbleSize val="0"/>
            </c:dLbl>
            <c:dLbl>
              <c:idx val="2"/>
              <c:tx>
                <c:rich>
                  <a:bodyPr/>
                  <a:lstStyle/>
                  <a:p>
                    <a:r>
                      <a:t>IX 18</a:t>
                    </a:r>
                  </a:p>
                  <a:p>
                    <a:r>
                      <a:t>1609.78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84</c:v>
                </c:pt>
                <c:pt idx="2">
                  <c:v>IX 18</c:v>
                </c:pt>
              </c:strCache>
            </c:strRef>
          </c:cat>
          <c:val>
            <c:numRef>
              <c:f>Sheet1!$C$2:$C$4</c:f>
              <c:numCache>
                <c:formatCode>General</c:formatCode>
                <c:ptCount val="3"/>
                <c:pt idx="0">
                  <c:v>1171.87</c:v>
                </c:pt>
                <c:pt idx="1">
                  <c:v>1207.69</c:v>
                </c:pt>
                <c:pt idx="2">
                  <c:v>1609.78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84</c:v>
                </c:pt>
                <c:pt idx="2">
                  <c:v>IX 18</c:v>
                </c:pt>
              </c:strCache>
            </c:strRef>
          </c:cat>
          <c:val>
            <c:numRef>
              <c:f>Sheet1!$D$2:$D$4</c:f>
              <c:numCache>
                <c:formatCode>General</c:formatCode>
                <c:ptCount val="3"/>
                <c:pt idx="0">
                  <c:v>1681.59</c:v>
                </c:pt>
                <c:pt idx="1">
                  <c:v>1442.71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84</c:v>
                </c:pt>
                <c:pt idx="2">
                  <c:v>IX 18</c:v>
                </c:pt>
              </c:strCache>
            </c:strRef>
          </c:cat>
          <c:val>
            <c:numRef>
              <c:f>Sheet1!$E$2:$E$4</c:f>
              <c:numCache>
                <c:formatCode>General</c:formatCode>
                <c:ptCount val="3"/>
                <c:pt idx="0">
                  <c:v>6210.08</c:v>
                </c:pt>
                <c:pt idx="2">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84</c:v>
                </c:pt>
                <c:pt idx="2">
                  <c:v>IX 18</c:v>
                </c:pt>
              </c:strCache>
            </c:strRef>
          </c:cat>
          <c:val>
            <c:numRef>
              <c:f>Sheet1!$F$2:$F$4</c:f>
              <c:numCache>
                <c:formatCode>General</c:formatCode>
                <c:ptCount val="3"/>
                <c:pt idx="0">
                  <c:v>11532.43</c:v>
                </c:pt>
                <c:pt idx="1">
                  <c:v>4539.57</c:v>
                </c:pt>
                <c:pt idx="2">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1119.20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1650.27</c:v>
                </c:pt>
                <c:pt idx="1">
                  <c:v>1119.7</c:v>
                </c:pt>
                <c:pt idx="2">
                  <c:v>2325.52</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252</a:t>
                    </a:r>
                  </a:p>
                  <a:p>
                    <a:r>
                      <a:t>4233.14</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4233.14</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1681.59</c:v>
                </c:pt>
                <c:pt idx="1">
                  <c:v>1442.71</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6210.08</c:v>
                </c:pt>
                <c:pt idx="2">
                  <c:v>9102.33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0">
                  <c:v>11532.43</c:v>
                </c:pt>
                <c:pt idx="1">
                  <c:v>4539.57</c:v>
                </c:pt>
                <c:pt idx="2">
                  <c:v>20706.29</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0706.7857"/>
          <c:min val="1119.204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43</c:v>
                </c:pt>
                <c:pt idx="2">
                  <c:v>IX 9</c:v>
                </c:pt>
              </c:strCache>
            </c:strRef>
          </c:cat>
          <c:val>
            <c:numRef>
              <c:f>Sheet1!$B$2:$B$4</c:f>
              <c:numCache>
                <c:formatCode>General</c:formatCode>
                <c:ptCount val="3"/>
                <c:pt idx="0">
                  <c:v>1665.94</c:v>
                </c:pt>
                <c:pt idx="1">
                  <c:v>1145.37</c:v>
                </c:pt>
                <c:pt idx="2">
                  <c:v>2278.85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1250.12</a:t>
                    </a:r>
                  </a:p>
                </c:rich>
              </c:tx>
              <c:dLblPos val="l"/>
              <c:showLegendKey val="0"/>
              <c:showVal val="1"/>
              <c:showCatName val="0"/>
              <c:showSerName val="0"/>
              <c:showPercent val="0"/>
              <c:showBubbleSize val="0"/>
            </c:dLbl>
            <c:dLbl>
              <c:idx val="1"/>
              <c:tx>
                <c:rich>
                  <a:bodyPr/>
                  <a:lstStyle/>
                  <a:p>
                    <a:r>
                      <a:t>IX 43</a:t>
                    </a:r>
                  </a:p>
                  <a:p>
                    <a:r>
                      <a:t>645.62</a:t>
                    </a:r>
                  </a:p>
                </c:rich>
              </c:tx>
              <c:dLblPos val="l"/>
              <c:showLegendKey val="0"/>
              <c:showVal val="1"/>
              <c:showCatName val="0"/>
              <c:showSerName val="0"/>
              <c:showPercent val="0"/>
              <c:showBubbleSize val="0"/>
            </c:dLbl>
            <c:dLbl>
              <c:idx val="2"/>
              <c:tx>
                <c:rich>
                  <a:bodyPr/>
                  <a:lstStyle/>
                  <a:p>
                    <a:r>
                      <a:t>IX 9</a:t>
                    </a:r>
                  </a:p>
                  <a:p>
                    <a:r>
                      <a:t>827.03</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43</c:v>
                </c:pt>
                <c:pt idx="2">
                  <c:v>IX 9</c:v>
                </c:pt>
              </c:strCache>
            </c:strRef>
          </c:cat>
          <c:val>
            <c:numRef>
              <c:f>Sheet1!$C$2:$C$4</c:f>
              <c:numCache>
                <c:formatCode>General</c:formatCode>
                <c:ptCount val="3"/>
                <c:pt idx="0">
                  <c:v>1250.12</c:v>
                </c:pt>
                <c:pt idx="1">
                  <c:v>645.62</c:v>
                </c:pt>
                <c:pt idx="2">
                  <c:v>827.03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43</c:v>
                </c:pt>
                <c:pt idx="2">
                  <c:v>IX 9</c:v>
                </c:pt>
              </c:strCache>
            </c:strRef>
          </c:cat>
          <c:val>
            <c:numRef>
              <c:f>Sheet1!$D$2:$D$4</c:f>
              <c:numCache>
                <c:formatCode>General</c:formatCode>
                <c:ptCount val="3"/>
                <c:pt idx="0">
                  <c:v>1727.49</c:v>
                </c:pt>
                <c:pt idx="1">
                  <c:v>1492.76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43</c:v>
                </c:pt>
                <c:pt idx="2">
                  <c:v>IX 9</c:v>
                </c:pt>
              </c:strCache>
            </c:strRef>
          </c:cat>
          <c:val>
            <c:numRef>
              <c:f>Sheet1!$E$2:$E$4</c:f>
              <c:numCache>
                <c:formatCode>General</c:formatCode>
                <c:ptCount val="3"/>
                <c:pt idx="0">
                  <c:v>6176.77</c:v>
                </c:pt>
                <c:pt idx="2">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43</c:v>
                </c:pt>
                <c:pt idx="2">
                  <c:v>IX 9</c:v>
                </c:pt>
              </c:strCache>
            </c:strRef>
          </c:cat>
          <c:val>
            <c:numRef>
              <c:f>Sheet1!$F$2:$F$4</c:f>
              <c:numCache>
                <c:formatCode>General</c:formatCode>
                <c:ptCount val="3"/>
                <c:pt idx="0">
                  <c:v>677.28</c:v>
                </c:pt>
                <c:pt idx="1">
                  <c:v>600.08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39.8261"/>
          <c:min val="599.58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Sheet1!$B$2:$B$5</c:f>
              <c:numCache>
                <c:formatCode>General</c:formatCode>
                <c:ptCount val="4"/>
                <c:pt idx="0">
                  <c:v>1619.42</c:v>
                </c:pt>
                <c:pt idx="1">
                  <c:v>1116.29</c:v>
                </c:pt>
                <c:pt idx="2">
                  <c:v>577.77</c:v>
                </c:pt>
                <c:pt idx="3">
                  <c:v>4966.24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1210.83</a:t>
                    </a:r>
                  </a:p>
                </c:rich>
              </c:tx>
              <c:dLblPos val="l"/>
              <c:showLegendKey val="0"/>
              <c:showVal val="1"/>
              <c:showCatName val="0"/>
              <c:showSerName val="0"/>
              <c:showPercent val="0"/>
              <c:showBubbleSize val="0"/>
            </c:dLbl>
            <c:dLbl>
              <c:idx val="1"/>
              <c:tx>
                <c:rich>
                  <a:bodyPr/>
                  <a:lstStyle/>
                  <a:p>
                    <a:r>
                      <a:t>IX 100</a:t>
                    </a:r>
                  </a:p>
                  <a:p>
                    <a:r>
                      <a:t>1122.92</a:t>
                    </a:r>
                  </a:p>
                </c:rich>
              </c:tx>
              <c:dLblPos val="l"/>
              <c:showLegendKey val="0"/>
              <c:showVal val="1"/>
              <c:showCatName val="0"/>
              <c:showSerName val="0"/>
              <c:showPercent val="0"/>
              <c:showBubbleSize val="0"/>
            </c:dLbl>
            <c:dLbl>
              <c:idx val="2"/>
              <c:tx>
                <c:rich>
                  <a:bodyPr/>
                  <a:lstStyle/>
                  <a:p>
                    <a:r>
                      <a:t>IX 100</a:t>
                    </a:r>
                  </a:p>
                  <a:p>
                    <a:r>
                      <a:t>675.82</a:t>
                    </a:r>
                  </a:p>
                </c:rich>
              </c:tx>
              <c:dLblPos val="l"/>
              <c:showLegendKey val="0"/>
              <c:showVal val="1"/>
              <c:showCatName val="0"/>
              <c:showSerName val="0"/>
              <c:showPercent val="0"/>
              <c:showBubbleSize val="0"/>
            </c:dLbl>
            <c:dLbl>
              <c:idx val="3"/>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Sheet1!$C$2:$C$5</c:f>
              <c:numCache>
                <c:formatCode>General</c:formatCode>
                <c:ptCount val="4"/>
                <c:pt idx="0">
                  <c:v>1210.83</c:v>
                </c:pt>
                <c:pt idx="1">
                  <c:v>1122.92</c:v>
                </c:pt>
                <c:pt idx="2">
                  <c:v>675.82</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Sheet1!$D$2:$D$5</c:f>
              <c:numCache>
                <c:formatCode>General</c:formatCode>
                <c:ptCount val="4"/>
                <c:pt idx="0">
                  <c:v>1668.14</c:v>
                </c:pt>
                <c:pt idx="1">
                  <c:v>1234.88</c:v>
                </c:pt>
                <c:pt idx="2">
                  <c:v>576.11</c:v>
                </c:pt>
                <c:pt idx="3">
                  <c:v>1089.6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Sheet1!$E$2:$E$5</c:f>
              <c:numCache>
                <c:formatCode>General</c:formatCode>
                <c:ptCount val="4"/>
                <c:pt idx="0">
                  <c:v>9899.08</c:v>
                </c:pt>
                <c:pt idx="2">
                  <c:v>4410.1</c:v>
                </c:pt>
                <c:pt idx="3">
                  <c:v>11019.7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100</c:v>
                </c:pt>
                <c:pt idx="2">
                  <c:v>IX 100</c:v>
                </c:pt>
                <c:pt idx="3">
                  <c:v/>
                </c:pt>
              </c:strCache>
            </c:strRef>
          </c:cat>
          <c:val>
            <c:numRef>
              <c:f>Sheet1!$F$2:$F$5</c:f>
              <c:numCache>
                <c:formatCode>General</c:formatCode>
                <c:ptCount val="4"/>
                <c:pt idx="0">
                  <c:v>6699.24</c:v>
                </c:pt>
                <c:pt idx="3">
                  <c:v>8939.97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020.204"/>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87</c:v>
                </c:pt>
                <c:pt idx="2">
                  <c:v>IX 17</c:v>
                </c:pt>
              </c:strCache>
            </c:strRef>
          </c:cat>
          <c:val>
            <c:numRef>
              <c:f>Sheet1!$B$2:$B$4</c:f>
              <c:numCache>
                <c:formatCode>General</c:formatCode>
                <c:ptCount val="3"/>
                <c:pt idx="0">
                  <c:v>1665.94</c:v>
                </c:pt>
                <c:pt idx="1">
                  <c:v>1145.37</c:v>
                </c:pt>
                <c:pt idx="2">
                  <c:v>2278.85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1255.51</a:t>
                    </a:r>
                  </a:p>
                </c:rich>
              </c:tx>
              <c:dLblPos val="l"/>
              <c:showLegendKey val="0"/>
              <c:showVal val="1"/>
              <c:showCatName val="0"/>
              <c:showSerName val="0"/>
              <c:showPercent val="0"/>
              <c:showBubbleSize val="0"/>
            </c:dLbl>
            <c:dLbl>
              <c:idx val="1"/>
              <c:tx>
                <c:rich>
                  <a:bodyPr/>
                  <a:lstStyle/>
                  <a:p>
                    <a:r>
                      <a:t>IX 87</a:t>
                    </a:r>
                  </a:p>
                  <a:p>
                    <a:r>
                      <a:t>1293.88</a:t>
                    </a:r>
                  </a:p>
                </c:rich>
              </c:tx>
              <c:dLblPos val="l"/>
              <c:showLegendKey val="0"/>
              <c:showVal val="1"/>
              <c:showCatName val="0"/>
              <c:showSerName val="0"/>
              <c:showPercent val="0"/>
              <c:showBubbleSize val="0"/>
            </c:dLbl>
            <c:dLbl>
              <c:idx val="2"/>
              <c:tx>
                <c:rich>
                  <a:bodyPr/>
                  <a:lstStyle/>
                  <a:p>
                    <a:r>
                      <a:t>IX 17</a:t>
                    </a:r>
                  </a:p>
                  <a:p>
                    <a:r>
                      <a:t>1571.15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87</c:v>
                </c:pt>
                <c:pt idx="2">
                  <c:v>IX 17</c:v>
                </c:pt>
              </c:strCache>
            </c:strRef>
          </c:cat>
          <c:val>
            <c:numRef>
              <c:f>Sheet1!$C$2:$C$4</c:f>
              <c:numCache>
                <c:formatCode>General</c:formatCode>
                <c:ptCount val="3"/>
                <c:pt idx="0">
                  <c:v>1255.51</c:v>
                </c:pt>
                <c:pt idx="1">
                  <c:v>1293.88</c:v>
                </c:pt>
                <c:pt idx="2">
                  <c:v>1571.15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87</c:v>
                </c:pt>
                <c:pt idx="2">
                  <c:v>IX 17</c:v>
                </c:pt>
              </c:strCache>
            </c:strRef>
          </c:cat>
          <c:val>
            <c:numRef>
              <c:f>Sheet1!$D$2:$D$4</c:f>
              <c:numCache>
                <c:formatCode>General</c:formatCode>
                <c:ptCount val="3"/>
                <c:pt idx="0">
                  <c:v>1727.49</c:v>
                </c:pt>
                <c:pt idx="1">
                  <c:v>1492.76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87</c:v>
                </c:pt>
                <c:pt idx="2">
                  <c:v>IX 17</c:v>
                </c:pt>
              </c:strCache>
            </c:strRef>
          </c:cat>
          <c:val>
            <c:numRef>
              <c:f>Sheet1!$E$2:$E$4</c:f>
              <c:numCache>
                <c:formatCode>General</c:formatCode>
                <c:ptCount val="3"/>
                <c:pt idx="0">
                  <c:v>6176.77</c:v>
                </c:pt>
                <c:pt idx="2">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73</c:v>
                </c:pt>
                <c:pt idx="1">
                  <c:v>IX 87</c:v>
                </c:pt>
                <c:pt idx="2">
                  <c:v>IX 17</c:v>
                </c:pt>
              </c:strCache>
            </c:strRef>
          </c:cat>
          <c:val>
            <c:numRef>
              <c:f>Sheet1!$F$2:$F$4</c:f>
              <c:numCache>
                <c:formatCode>General</c:formatCode>
                <c:ptCount val="3"/>
                <c:pt idx="0">
                  <c:v>677.28</c:v>
                </c:pt>
                <c:pt idx="1">
                  <c:v>600.08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39.8261"/>
          <c:min val="599.58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Sheet1!$B$2:$B$4</c:f>
              <c:numCache>
                <c:formatCode>General</c:formatCode>
                <c:ptCount val="3"/>
                <c:pt idx="0">
                  <c:v>1665.94</c:v>
                </c:pt>
                <c:pt idx="1">
                  <c:v>1145.37</c:v>
                </c:pt>
                <c:pt idx="2">
                  <c:v>2278.85</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250</a:t>
                    </a:r>
                  </a:p>
                  <a:p>
                    <a:r>
                      <a:t>4326.95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Sheet1!$C$2:$C$4</c:f>
              <c:numCache>
                <c:formatCode>General</c:formatCode>
                <c:ptCount val="3"/>
                <c:pt idx="0">
                  <c:v>4326.95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Sheet1!$D$2:$D$4</c:f>
              <c:numCache>
                <c:formatCode>General</c:formatCode>
                <c:ptCount val="3"/>
                <c:pt idx="0">
                  <c:v>1727.49</c:v>
                </c:pt>
                <c:pt idx="1">
                  <c:v>1492.76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Sheet1!$E$2:$E$4</c:f>
              <c:numCache>
                <c:formatCode>General</c:formatCode>
                <c:ptCount val="3"/>
                <c:pt idx="0">
                  <c:v>6176.77</c:v>
                </c:pt>
                <c:pt idx="2">
                  <c:v>9039.33</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Caribbean Beach</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250</c:v>
                </c:pt>
                <c:pt idx="1">
                  <c:v/>
                </c:pt>
                <c:pt idx="2">
                  <c:v/>
                </c:pt>
              </c:strCache>
            </c:strRef>
          </c:cat>
          <c:val>
            <c:numRef>
              <c:f>Sheet1!$F$2:$F$4</c:f>
              <c:numCache>
                <c:formatCode>General</c:formatCode>
                <c:ptCount val="3"/>
                <c:pt idx="0">
                  <c:v>677.28</c:v>
                </c:pt>
                <c:pt idx="1">
                  <c:v>600.08</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39.8261"/>
          <c:min val="599.580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36</c:v>
                </c:pt>
                <c:pt idx="2">
                  <c:v>IX 1</c:v>
                </c:pt>
              </c:strCache>
            </c:strRef>
          </c:cat>
          <c:val>
            <c:numRef>
              <c:f>Sheet1!$B$2:$B$4</c:f>
              <c:numCache>
                <c:formatCode>General</c:formatCode>
                <c:ptCount val="3"/>
                <c:pt idx="0">
                  <c:v>1620.38</c:v>
                </c:pt>
                <c:pt idx="1">
                  <c:v>1211.63</c:v>
                </c:pt>
                <c:pt idx="2">
                  <c:v>2110.17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72</a:t>
                    </a:r>
                  </a:p>
                  <a:p>
                    <a:r>
                      <a:t>1259.53</a:t>
                    </a:r>
                  </a:p>
                </c:rich>
              </c:tx>
              <c:dLblPos val="l"/>
              <c:showLegendKey val="0"/>
              <c:showVal val="1"/>
              <c:showCatName val="0"/>
              <c:showSerName val="0"/>
              <c:showPercent val="0"/>
              <c:showBubbleSize val="0"/>
            </c:dLbl>
            <c:dLbl>
              <c:idx val="1"/>
              <c:tx>
                <c:rich>
                  <a:bodyPr/>
                  <a:lstStyle/>
                  <a:p>
                    <a:r>
                      <a:t>IX 36</a:t>
                    </a:r>
                  </a:p>
                  <a:p>
                    <a:r>
                      <a:t>533.25</a:t>
                    </a:r>
                  </a:p>
                </c:rich>
              </c:tx>
              <c:dLblPos val="l"/>
              <c:showLegendKey val="0"/>
              <c:showVal val="1"/>
              <c:showCatName val="0"/>
              <c:showSerName val="0"/>
              <c:showPercent val="0"/>
              <c:showBubbleSize val="0"/>
            </c:dLbl>
            <c:dLbl>
              <c:idx val="2"/>
              <c:tx>
                <c:rich>
                  <a:bodyPr/>
                  <a:lstStyle/>
                  <a:p>
                    <a:r>
                      <a:t>IX 1</a:t>
                    </a:r>
                  </a:p>
                  <a:p>
                    <a:r>
                      <a:t>1184.78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36</c:v>
                </c:pt>
                <c:pt idx="2">
                  <c:v>IX 1</c:v>
                </c:pt>
              </c:strCache>
            </c:strRef>
          </c:cat>
          <c:val>
            <c:numRef>
              <c:f>Sheet1!$C$2:$C$4</c:f>
              <c:numCache>
                <c:formatCode>General</c:formatCode>
                <c:ptCount val="3"/>
                <c:pt idx="0">
                  <c:v>1259.53</c:v>
                </c:pt>
                <c:pt idx="1">
                  <c:v>533.25</c:v>
                </c:pt>
                <c:pt idx="2">
                  <c:v>1184.78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36</c:v>
                </c:pt>
                <c:pt idx="2">
                  <c:v>IX 1</c:v>
                </c:pt>
              </c:strCache>
            </c:strRef>
          </c:cat>
          <c:val>
            <c:numRef>
              <c:f>Sheet1!$D$2:$D$4</c:f>
              <c:numCache>
                <c:formatCode>General</c:formatCode>
                <c:ptCount val="3"/>
                <c:pt idx="0">
                  <c:v>1745.93</c:v>
                </c:pt>
                <c:pt idx="1">
                  <c:v>1489.8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36</c:v>
                </c:pt>
                <c:pt idx="2">
                  <c:v>IX 1</c:v>
                </c:pt>
              </c:strCache>
            </c:strRef>
          </c:cat>
          <c:val>
            <c:numRef>
              <c:f>Sheet1!$E$2:$E$4</c:f>
              <c:numCache>
                <c:formatCode>General</c:formatCode>
                <c:ptCount val="3"/>
                <c:pt idx="0">
                  <c:v>6749.32</c:v>
                </c:pt>
                <c:pt idx="2">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72</c:v>
                </c:pt>
                <c:pt idx="1">
                  <c:v>IX 36</c:v>
                </c:pt>
                <c:pt idx="2">
                  <c:v>IX 1</c:v>
                </c:pt>
              </c:strCache>
            </c:strRef>
          </c:cat>
          <c:val>
            <c:numRef>
              <c:f>Sheet1!$F$2:$F$4</c:f>
              <c:numCache>
                <c:formatCode>General</c:formatCode>
                <c:ptCount val="3"/>
                <c:pt idx="2">
                  <c:v>12740.33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410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88</c:v>
                </c:pt>
                <c:pt idx="2">
                  <c:v>IX 100</c:v>
                </c:pt>
              </c:strCache>
            </c:strRef>
          </c:cat>
          <c:val>
            <c:numRef>
              <c:f>Sheet1!$B$2:$B$4</c:f>
              <c:numCache>
                <c:formatCode>General</c:formatCode>
                <c:ptCount val="3"/>
                <c:pt idx="0">
                  <c:v>1620.38</c:v>
                </c:pt>
                <c:pt idx="1">
                  <c:v>1211.63</c:v>
                </c:pt>
                <c:pt idx="2">
                  <c:v>2110.17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74</a:t>
                    </a:r>
                  </a:p>
                  <a:p>
                    <a:r>
                      <a:t>1300.56</a:t>
                    </a:r>
                  </a:p>
                </c:rich>
              </c:tx>
              <c:dLblPos val="l"/>
              <c:showLegendKey val="0"/>
              <c:showVal val="1"/>
              <c:showCatName val="0"/>
              <c:showSerName val="0"/>
              <c:showPercent val="0"/>
              <c:showBubbleSize val="0"/>
            </c:dLbl>
            <c:dLbl>
              <c:idx val="1"/>
              <c:tx>
                <c:rich>
                  <a:bodyPr/>
                  <a:lstStyle/>
                  <a:p>
                    <a:r>
                      <a:t>IX 88</a:t>
                    </a:r>
                  </a:p>
                  <a:p>
                    <a:r>
                      <a:t>1311.64</a:t>
                    </a:r>
                  </a:p>
                </c:rich>
              </c:tx>
              <c:dLblPos val="l"/>
              <c:showLegendKey val="0"/>
              <c:showVal val="1"/>
              <c:showCatName val="0"/>
              <c:showSerName val="0"/>
              <c:showPercent val="0"/>
              <c:showBubbleSize val="0"/>
            </c:dLbl>
            <c:dLbl>
              <c:idx val="2"/>
              <c:tx>
                <c:rich>
                  <a:bodyPr/>
                  <a:lstStyle/>
                  <a:p>
                    <a:r>
                      <a:t>IX 100</a:t>
                    </a:r>
                  </a:p>
                  <a:p>
                    <a:r>
                      <a:t>1590.98</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88</c:v>
                </c:pt>
                <c:pt idx="2">
                  <c:v>IX 100</c:v>
                </c:pt>
              </c:strCache>
            </c:strRef>
          </c:cat>
          <c:val>
            <c:numRef>
              <c:f>Sheet1!$C$2:$C$4</c:f>
              <c:numCache>
                <c:formatCode>General</c:formatCode>
                <c:ptCount val="3"/>
                <c:pt idx="0">
                  <c:v>1300.56</c:v>
                </c:pt>
                <c:pt idx="1">
                  <c:v>1311.64</c:v>
                </c:pt>
                <c:pt idx="2">
                  <c:v>1590.98</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88</c:v>
                </c:pt>
                <c:pt idx="2">
                  <c:v>IX 100</c:v>
                </c:pt>
              </c:strCache>
            </c:strRef>
          </c:cat>
          <c:val>
            <c:numRef>
              <c:f>Sheet1!$D$2:$D$4</c:f>
              <c:numCache>
                <c:formatCode>General</c:formatCode>
                <c:ptCount val="3"/>
                <c:pt idx="0">
                  <c:v>1745.93</c:v>
                </c:pt>
                <c:pt idx="1">
                  <c:v>1489.8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88</c:v>
                </c:pt>
                <c:pt idx="2">
                  <c:v>IX 100</c:v>
                </c:pt>
              </c:strCache>
            </c:strRef>
          </c:cat>
          <c:val>
            <c:numRef>
              <c:f>Sheet1!$E$2:$E$4</c:f>
              <c:numCache>
                <c:formatCode>General</c:formatCode>
                <c:ptCount val="3"/>
                <c:pt idx="0">
                  <c:v>6749.32</c:v>
                </c:pt>
                <c:pt idx="2">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74</c:v>
                </c:pt>
                <c:pt idx="1">
                  <c:v>IX 88</c:v>
                </c:pt>
                <c:pt idx="2">
                  <c:v>IX 100</c:v>
                </c:pt>
              </c:strCache>
            </c:strRef>
          </c:cat>
          <c:val>
            <c:numRef>
              <c:f>Sheet1!$F$2:$F$4</c:f>
              <c:numCache>
                <c:formatCode>General</c:formatCode>
                <c:ptCount val="3"/>
                <c:pt idx="2">
                  <c:v>12740.33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410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Sheet1!$B$2:$B$4</c:f>
              <c:numCache>
                <c:formatCode>General</c:formatCode>
                <c:ptCount val="3"/>
                <c:pt idx="0">
                  <c:v>1620.38</c:v>
                </c:pt>
                <c:pt idx="1">
                  <c:v>1211.63</c:v>
                </c:pt>
                <c:pt idx="2">
                  <c:v>2110.17</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248</a:t>
                    </a:r>
                  </a:p>
                  <a:p>
                    <a:r>
                      <a:t>4326.43</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Sheet1!$C$2:$C$4</c:f>
              <c:numCache>
                <c:formatCode>General</c:formatCode>
                <c:ptCount val="3"/>
                <c:pt idx="0">
                  <c:v>4326.43</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Sheet1!$D$2:$D$4</c:f>
              <c:numCache>
                <c:formatCode>General</c:formatCode>
                <c:ptCount val="3"/>
                <c:pt idx="0">
                  <c:v>1745.93</c:v>
                </c:pt>
                <c:pt idx="1">
                  <c:v>1489.8</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Sheet1!$E$2:$E$4</c:f>
              <c:numCache>
                <c:formatCode>General</c:formatCode>
                <c:ptCount val="3"/>
                <c:pt idx="0">
                  <c:v>6749.32</c:v>
                </c:pt>
                <c:pt idx="2">
                  <c:v>84102.0</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Sheet1!$F$2:$F$4</c:f>
              <c:numCache>
                <c:formatCode>General</c:formatCode>
                <c:ptCount val="3"/>
                <c:pt idx="2">
                  <c:v>12740.33</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84102.5"/>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83</c:v>
                </c:pt>
                <c:pt idx="2">
                  <c:v>IX 20</c:v>
                </c:pt>
              </c:strCache>
            </c:strRef>
          </c:cat>
          <c:val>
            <c:numRef>
              <c:f>Sheet1!$B$2:$B$4</c:f>
              <c:numCache>
                <c:formatCode>General</c:formatCode>
                <c:ptCount val="3"/>
                <c:pt idx="0">
                  <c:v>1907.74</c:v>
                </c:pt>
                <c:pt idx="1">
                  <c:v>1263.24</c:v>
                </c:pt>
                <c:pt idx="2">
                  <c:v>2898.97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67</a:t>
                    </a:r>
                  </a:p>
                  <a:p>
                    <a:r>
                      <a:t>1389.93</a:t>
                    </a:r>
                  </a:p>
                </c:rich>
              </c:tx>
              <c:dLblPos val="l"/>
              <c:showLegendKey val="0"/>
              <c:showVal val="1"/>
              <c:showCatName val="0"/>
              <c:showSerName val="0"/>
              <c:showPercent val="0"/>
              <c:showBubbleSize val="0"/>
            </c:dLbl>
            <c:dLbl>
              <c:idx val="1"/>
              <c:tx>
                <c:rich>
                  <a:bodyPr/>
                  <a:lstStyle/>
                  <a:p>
                    <a:r>
                      <a:t>IX 83</a:t>
                    </a:r>
                  </a:p>
                  <a:p>
                    <a:r>
                      <a:t>1376.92</a:t>
                    </a:r>
                  </a:p>
                </c:rich>
              </c:tx>
              <c:dLblPos val="l"/>
              <c:showLegendKey val="0"/>
              <c:showVal val="1"/>
              <c:showCatName val="0"/>
              <c:showSerName val="0"/>
              <c:showPercent val="0"/>
              <c:showBubbleSize val="0"/>
            </c:dLbl>
            <c:dLbl>
              <c:idx val="2"/>
              <c:tx>
                <c:rich>
                  <a:bodyPr/>
                  <a:lstStyle/>
                  <a:p>
                    <a:r>
                      <a:t>IX 20</a:t>
                    </a:r>
                  </a:p>
                  <a:p>
                    <a:r>
                      <a:t>1574.9</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83</c:v>
                </c:pt>
                <c:pt idx="2">
                  <c:v>IX 20</c:v>
                </c:pt>
              </c:strCache>
            </c:strRef>
          </c:cat>
          <c:val>
            <c:numRef>
              <c:f>Sheet1!$C$2:$C$4</c:f>
              <c:numCache>
                <c:formatCode>General</c:formatCode>
                <c:ptCount val="3"/>
                <c:pt idx="0">
                  <c:v>1389.93</c:v>
                </c:pt>
                <c:pt idx="1">
                  <c:v>1376.92</c:v>
                </c:pt>
                <c:pt idx="2">
                  <c:v>1574.9</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83</c:v>
                </c:pt>
                <c:pt idx="2">
                  <c:v>IX 20</c:v>
                </c:pt>
              </c:strCache>
            </c:strRef>
          </c:cat>
          <c:val>
            <c:numRef>
              <c:f>Sheet1!$D$2:$D$4</c:f>
              <c:numCache>
                <c:formatCode>General</c:formatCode>
                <c:ptCount val="3"/>
                <c:pt idx="0">
                  <c:v>2071.53</c:v>
                </c:pt>
                <c:pt idx="1">
                  <c:v>1650.49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83</c:v>
                </c:pt>
                <c:pt idx="2">
                  <c:v>IX 20</c:v>
                </c:pt>
              </c:strCache>
            </c:strRef>
          </c:cat>
          <c:val>
            <c:numRef>
              <c:f>Sheet1!$E$2:$E$4</c:f>
              <c:numCache>
                <c:formatCode>General</c:formatCode>
                <c:ptCount val="3"/>
                <c:pt idx="0">
                  <c:v>6979.35</c:v>
                </c:pt>
                <c:pt idx="2">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67</c:v>
                </c:pt>
                <c:pt idx="1">
                  <c:v>IX 83</c:v>
                </c:pt>
                <c:pt idx="2">
                  <c:v>IX 20</c:v>
                </c:pt>
              </c:strCache>
            </c:strRef>
          </c:cat>
          <c:val>
            <c:numRef>
              <c:f>Sheet1!$F$2:$F$4</c:f>
              <c:numCache>
                <c:formatCode>General</c:formatCode>
                <c:ptCount val="3"/>
                <c:pt idx="0">
                  <c:v>7777.26</c:v>
                </c:pt>
                <c:pt idx="1">
                  <c:v>3980.99</c:v>
                </c:pt>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82</c:v>
                </c:pt>
                <c:pt idx="2">
                  <c:v>IX 16</c:v>
                </c:pt>
              </c:strCache>
            </c:strRef>
          </c:cat>
          <c:val>
            <c:numRef>
              <c:f>Sheet1!$B$2:$B$4</c:f>
              <c:numCache>
                <c:formatCode>General</c:formatCode>
                <c:ptCount val="3"/>
                <c:pt idx="0">
                  <c:v>1978.44</c:v>
                </c:pt>
                <c:pt idx="1">
                  <c:v>1247.84</c:v>
                </c:pt>
                <c:pt idx="2">
                  <c:v>2852.08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1404.65</a:t>
                    </a:r>
                  </a:p>
                </c:rich>
              </c:tx>
              <c:dLblPos val="l"/>
              <c:showLegendKey val="0"/>
              <c:showVal val="1"/>
              <c:showCatName val="0"/>
              <c:showSerName val="0"/>
              <c:showPercent val="0"/>
              <c:showBubbleSize val="0"/>
            </c:dLbl>
            <c:dLbl>
              <c:idx val="1"/>
              <c:tx>
                <c:rich>
                  <a:bodyPr/>
                  <a:lstStyle/>
                  <a:p>
                    <a:r>
                      <a:t>IX 82</a:t>
                    </a:r>
                  </a:p>
                  <a:p>
                    <a:r>
                      <a:t>1371.84</a:t>
                    </a:r>
                  </a:p>
                </c:rich>
              </c:tx>
              <c:dLblPos val="l"/>
              <c:showLegendKey val="0"/>
              <c:showVal val="1"/>
              <c:showCatName val="0"/>
              <c:showSerName val="0"/>
              <c:showPercent val="0"/>
              <c:showBubbleSize val="0"/>
            </c:dLbl>
            <c:dLbl>
              <c:idx val="2"/>
              <c:tx>
                <c:rich>
                  <a:bodyPr/>
                  <a:lstStyle/>
                  <a:p>
                    <a:r>
                      <a:t>IX 16</a:t>
                    </a:r>
                  </a:p>
                  <a:p>
                    <a:r>
                      <a:t>1615.03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82</c:v>
                </c:pt>
                <c:pt idx="2">
                  <c:v>IX 16</c:v>
                </c:pt>
              </c:strCache>
            </c:strRef>
          </c:cat>
          <c:val>
            <c:numRef>
              <c:f>Sheet1!$C$2:$C$4</c:f>
              <c:numCache>
                <c:formatCode>General</c:formatCode>
                <c:ptCount val="3"/>
                <c:pt idx="0">
                  <c:v>1404.65</c:v>
                </c:pt>
                <c:pt idx="1">
                  <c:v>1371.84</c:v>
                </c:pt>
                <c:pt idx="2">
                  <c:v>1615.03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82</c:v>
                </c:pt>
                <c:pt idx="2">
                  <c:v>IX 16</c:v>
                </c:pt>
              </c:strCache>
            </c:strRef>
          </c:cat>
          <c:val>
            <c:numRef>
              <c:f>Sheet1!$D$2:$D$4</c:f>
              <c:numCache>
                <c:formatCode>General</c:formatCode>
                <c:ptCount val="3"/>
                <c:pt idx="0">
                  <c:v>2168.77</c:v>
                </c:pt>
                <c:pt idx="1">
                  <c:v>1677.44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82</c:v>
                </c:pt>
                <c:pt idx="2">
                  <c:v>IX 16</c:v>
                </c:pt>
              </c:strCache>
            </c:strRef>
          </c:cat>
          <c:val>
            <c:numRef>
              <c:f>Sheet1!$E$2:$E$4</c:f>
              <c:numCache>
                <c:formatCode>General</c:formatCode>
                <c:ptCount val="3"/>
                <c:pt idx="0">
                  <c:v>7018.37</c:v>
                </c:pt>
                <c:pt idx="2">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82</c:v>
                </c:pt>
                <c:pt idx="2">
                  <c:v>IX 16</c:v>
                </c:pt>
              </c:strCache>
            </c:strRef>
          </c:cat>
          <c:val>
            <c:numRef>
              <c:f>Sheet1!$F$2:$F$4</c:f>
              <c:numCache>
                <c:formatCode>General</c:formatCode>
                <c:ptCount val="3"/>
                <c:pt idx="0">
                  <c:v>7472.02</c:v>
                </c:pt>
                <c:pt idx="1">
                  <c:v>5448.68</c:v>
                </c:pt>
                <c:pt idx="2">
                  <c:v>18163.38</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8163.875"/>
          <c:min val="1247.3443"/>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81</c:v>
                </c:pt>
                <c:pt idx="2">
                  <c:v>IX 29</c:v>
                </c:pt>
              </c:strCache>
            </c:strRef>
          </c:cat>
          <c:val>
            <c:numRef>
              <c:f>Sheet1!$B$2:$B$4</c:f>
              <c:numCache>
                <c:formatCode>General</c:formatCode>
                <c:ptCount val="3"/>
                <c:pt idx="0">
                  <c:v>2358.94</c:v>
                </c:pt>
                <c:pt idx="1">
                  <c:v>1297.26</c:v>
                </c:pt>
                <c:pt idx="2">
                  <c:v>3054.6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58</a:t>
                    </a:r>
                  </a:p>
                  <a:p>
                    <a:r>
                      <a:t>1340.71</a:t>
                    </a:r>
                  </a:p>
                </c:rich>
              </c:tx>
              <c:dLblPos val="l"/>
              <c:showLegendKey val="0"/>
              <c:showVal val="1"/>
              <c:showCatName val="0"/>
              <c:showSerName val="0"/>
              <c:showPercent val="0"/>
              <c:showBubbleSize val="0"/>
            </c:dLbl>
            <c:dLbl>
              <c:idx val="1"/>
              <c:tx>
                <c:rich>
                  <a:bodyPr/>
                  <a:lstStyle/>
                  <a:p>
                    <a:r>
                      <a:t>IX 81</a:t>
                    </a:r>
                  </a:p>
                  <a:p>
                    <a:r>
                      <a:t>1341.84</a:t>
                    </a:r>
                  </a:p>
                </c:rich>
              </c:tx>
              <c:dLblPos val="l"/>
              <c:showLegendKey val="0"/>
              <c:showVal val="1"/>
              <c:showCatName val="0"/>
              <c:showSerName val="0"/>
              <c:showPercent val="0"/>
              <c:showBubbleSize val="0"/>
            </c:dLbl>
            <c:dLbl>
              <c:idx val="2"/>
              <c:tx>
                <c:rich>
                  <a:bodyPr/>
                  <a:lstStyle/>
                  <a:p>
                    <a:r>
                      <a:t>IX 29</a:t>
                    </a:r>
                  </a:p>
                  <a:p>
                    <a:r>
                      <a:t>1564.96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81</c:v>
                </c:pt>
                <c:pt idx="2">
                  <c:v>IX 29</c:v>
                </c:pt>
              </c:strCache>
            </c:strRef>
          </c:cat>
          <c:val>
            <c:numRef>
              <c:f>Sheet1!$C$2:$C$4</c:f>
              <c:numCache>
                <c:formatCode>General</c:formatCode>
                <c:ptCount val="3"/>
                <c:pt idx="0">
                  <c:v>1340.71</c:v>
                </c:pt>
                <c:pt idx="1">
                  <c:v>1341.84</c:v>
                </c:pt>
                <c:pt idx="2">
                  <c:v>1564.96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81</c:v>
                </c:pt>
                <c:pt idx="2">
                  <c:v>IX 29</c:v>
                </c:pt>
              </c:strCache>
            </c:strRef>
          </c:cat>
          <c:val>
            <c:numRef>
              <c:f>Sheet1!$D$2:$D$4</c:f>
              <c:numCache>
                <c:formatCode>General</c:formatCode>
                <c:ptCount val="3"/>
                <c:pt idx="0">
                  <c:v>2319.91</c:v>
                </c:pt>
                <c:pt idx="1">
                  <c:v>1655.22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81</c:v>
                </c:pt>
                <c:pt idx="2">
                  <c:v>IX 29</c:v>
                </c:pt>
              </c:strCache>
            </c:strRef>
          </c:cat>
          <c:val>
            <c:numRef>
              <c:f>Sheet1!$E$2:$E$4</c:f>
              <c:numCache>
                <c:formatCode>General</c:formatCode>
                <c:ptCount val="3"/>
                <c:pt idx="0">
                  <c:v>7520.08</c:v>
                </c:pt>
                <c:pt idx="2">
                  <c:v>5465.86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58</c:v>
                </c:pt>
                <c:pt idx="1">
                  <c:v>IX 81</c:v>
                </c:pt>
                <c:pt idx="2">
                  <c:v>IX 29</c:v>
                </c:pt>
              </c:strCache>
            </c:strRef>
          </c:cat>
          <c:val>
            <c:numRef>
              <c:f>Sheet1!$F$2:$F$4</c:f>
              <c:numCache>
                <c:formatCode>General</c:formatCode>
                <c:ptCount val="3"/>
                <c:pt idx="0">
                  <c:v>8197.5</c:v>
                </c:pt>
                <c:pt idx="1">
                  <c:v>3346.48</c:v>
                </c:pt>
                <c:pt idx="2">
                  <c:v>12659.71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296.75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85</c:v>
                </c:pt>
                <c:pt idx="2">
                  <c:v>IX 4</c:v>
                </c:pt>
              </c:strCache>
            </c:strRef>
          </c:cat>
          <c:val>
            <c:numRef>
              <c:f>Sheet1!$B$2:$B$4</c:f>
              <c:numCache>
                <c:formatCode>General</c:formatCode>
                <c:ptCount val="3"/>
                <c:pt idx="0">
                  <c:v>1609.05</c:v>
                </c:pt>
                <c:pt idx="1">
                  <c:v>1203.72</c:v>
                </c:pt>
                <c:pt idx="2">
                  <c:v>2417.62</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76</a:t>
                    </a:r>
                  </a:p>
                  <a:p>
                    <a:r>
                      <a:t>1381.85</a:t>
                    </a:r>
                  </a:p>
                </c:rich>
              </c:tx>
              <c:dLblPos val="l"/>
              <c:showLegendKey val="0"/>
              <c:showVal val="1"/>
              <c:showCatName val="0"/>
              <c:showSerName val="0"/>
              <c:showPercent val="0"/>
              <c:showBubbleSize val="0"/>
            </c:dLbl>
            <c:dLbl>
              <c:idx val="1"/>
              <c:tx>
                <c:rich>
                  <a:bodyPr/>
                  <a:lstStyle/>
                  <a:p>
                    <a:r>
                      <a:t>IX 85</a:t>
                    </a:r>
                  </a:p>
                  <a:p>
                    <a:r>
                      <a:t>1324.09</a:t>
                    </a:r>
                  </a:p>
                </c:rich>
              </c:tx>
              <c:dLblPos val="l"/>
              <c:showLegendKey val="0"/>
              <c:showVal val="1"/>
              <c:showCatName val="0"/>
              <c:showSerName val="0"/>
              <c:showPercent val="0"/>
              <c:showBubbleSize val="0"/>
            </c:dLbl>
            <c:dLbl>
              <c:idx val="2"/>
              <c:tx>
                <c:rich>
                  <a:bodyPr/>
                  <a:lstStyle/>
                  <a:p>
                    <a:r>
                      <a:t>IX 4</a:t>
                    </a:r>
                  </a:p>
                  <a:p>
                    <a:r>
                      <a:t>1758.56</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85</c:v>
                </c:pt>
                <c:pt idx="2">
                  <c:v>IX 4</c:v>
                </c:pt>
              </c:strCache>
            </c:strRef>
          </c:cat>
          <c:val>
            <c:numRef>
              <c:f>Sheet1!$C$2:$C$4</c:f>
              <c:numCache>
                <c:formatCode>General</c:formatCode>
                <c:ptCount val="3"/>
                <c:pt idx="0">
                  <c:v>1381.85</c:v>
                </c:pt>
                <c:pt idx="1">
                  <c:v>1324.09</c:v>
                </c:pt>
                <c:pt idx="2">
                  <c:v>1758.56</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85</c:v>
                </c:pt>
                <c:pt idx="2">
                  <c:v>IX 4</c:v>
                </c:pt>
              </c:strCache>
            </c:strRef>
          </c:cat>
          <c:val>
            <c:numRef>
              <c:f>Sheet1!$D$2:$D$4</c:f>
              <c:numCache>
                <c:formatCode>General</c:formatCode>
                <c:ptCount val="3"/>
                <c:pt idx="0">
                  <c:v>1825.67</c:v>
                </c:pt>
                <c:pt idx="1">
                  <c:v>1551.39</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85</c:v>
                </c:pt>
                <c:pt idx="2">
                  <c:v>IX 4</c:v>
                </c:pt>
              </c:strCache>
            </c:strRef>
          </c:cat>
          <c:val>
            <c:numRef>
              <c:f>Sheet1!$E$2:$E$4</c:f>
              <c:numCache>
                <c:formatCode>General</c:formatCode>
                <c:ptCount val="3"/>
                <c:pt idx="0">
                  <c:v>7149.1</c:v>
                </c:pt>
                <c:pt idx="2">
                  <c:v>42838.0</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76</c:v>
                </c:pt>
                <c:pt idx="1">
                  <c:v>IX 85</c:v>
                </c:pt>
                <c:pt idx="2">
                  <c:v>IX 4</c:v>
                </c:pt>
              </c:strCache>
            </c:strRef>
          </c:cat>
          <c:val>
            <c:numRef>
              <c:f>Sheet1!$F$2:$F$4</c:f>
              <c:numCache>
                <c:formatCode>General</c:formatCode>
                <c:ptCount val="3"/>
                <c:pt idx="2">
                  <c:v>6947.6</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42838.5"/>
          <c:min val="1203.2198"/>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81</c:v>
                </c:pt>
                <c:pt idx="2">
                  <c:v>IX 15</c:v>
                </c:pt>
              </c:strCache>
            </c:strRef>
          </c:cat>
          <c:val>
            <c:numRef>
              <c:f>Sheet1!$B$2:$B$4</c:f>
              <c:numCache>
                <c:formatCode>General</c:formatCode>
                <c:ptCount val="3"/>
                <c:pt idx="0">
                  <c:v>1864.61</c:v>
                </c:pt>
                <c:pt idx="1">
                  <c:v>1262.55</c:v>
                </c:pt>
                <c:pt idx="2">
                  <c:v>3017.89</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66</a:t>
                    </a:r>
                  </a:p>
                  <a:p>
                    <a:r>
                      <a:t>1367.11</a:t>
                    </a:r>
                  </a:p>
                </c:rich>
              </c:tx>
              <c:dLblPos val="l"/>
              <c:showLegendKey val="0"/>
              <c:showVal val="1"/>
              <c:showCatName val="0"/>
              <c:showSerName val="0"/>
              <c:showPercent val="0"/>
              <c:showBubbleSize val="0"/>
            </c:dLbl>
            <c:dLbl>
              <c:idx val="1"/>
              <c:tx>
                <c:rich>
                  <a:bodyPr/>
                  <a:lstStyle/>
                  <a:p>
                    <a:r>
                      <a:t>IX 81</a:t>
                    </a:r>
                  </a:p>
                  <a:p>
                    <a:r>
                      <a:t>1361.89</a:t>
                    </a:r>
                  </a:p>
                </c:rich>
              </c:tx>
              <c:dLblPos val="l"/>
              <c:showLegendKey val="0"/>
              <c:showVal val="1"/>
              <c:showCatName val="0"/>
              <c:showSerName val="0"/>
              <c:showPercent val="0"/>
              <c:showBubbleSize val="0"/>
            </c:dLbl>
            <c:dLbl>
              <c:idx val="2"/>
              <c:tx>
                <c:rich>
                  <a:bodyPr/>
                  <a:lstStyle/>
                  <a:p>
                    <a:r>
                      <a:t>IX 15</a:t>
                    </a:r>
                  </a:p>
                  <a:p>
                    <a:r>
                      <a:t>1456.47</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81</c:v>
                </c:pt>
                <c:pt idx="2">
                  <c:v>IX 15</c:v>
                </c:pt>
              </c:strCache>
            </c:strRef>
          </c:cat>
          <c:val>
            <c:numRef>
              <c:f>Sheet1!$C$2:$C$4</c:f>
              <c:numCache>
                <c:formatCode>General</c:formatCode>
                <c:ptCount val="3"/>
                <c:pt idx="0">
                  <c:v>1367.11</c:v>
                </c:pt>
                <c:pt idx="1">
                  <c:v>1361.89</c:v>
                </c:pt>
                <c:pt idx="2">
                  <c:v>1456.47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81</c:v>
                </c:pt>
                <c:pt idx="2">
                  <c:v>IX 15</c:v>
                </c:pt>
              </c:strCache>
            </c:strRef>
          </c:cat>
          <c:val>
            <c:numRef>
              <c:f>Sheet1!$D$2:$D$4</c:f>
              <c:numCache>
                <c:formatCode>General</c:formatCode>
                <c:ptCount val="3"/>
                <c:pt idx="0">
                  <c:v>2062.0</c:v>
                </c:pt>
                <c:pt idx="1">
                  <c:v>1671.08</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81</c:v>
                </c:pt>
                <c:pt idx="2">
                  <c:v>IX 15</c:v>
                </c:pt>
              </c:strCache>
            </c:strRef>
          </c:cat>
          <c:val>
            <c:numRef>
              <c:f>Sheet1!$E$2:$E$4</c:f>
              <c:numCache>
                <c:formatCode>General</c:formatCode>
                <c:ptCount val="3"/>
                <c:pt idx="0">
                  <c:v>6422.78</c:v>
                </c:pt>
                <c:pt idx="2">
                  <c:v>9603.96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81</c:v>
                </c:pt>
                <c:pt idx="2">
                  <c:v>IX 15</c:v>
                </c:pt>
              </c:strCache>
            </c:strRef>
          </c:cat>
          <c:val>
            <c:numRef>
              <c:f>Sheet1!$F$2:$F$4</c:f>
              <c:numCache>
                <c:formatCode>General</c:formatCode>
                <c:ptCount val="3"/>
                <c:pt idx="0">
                  <c:v>7868.86</c:v>
                </c:pt>
                <c:pt idx="1">
                  <c:v>4280.21</c:v>
                </c:pt>
                <c:pt idx="2">
                  <c:v>26995.5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6996.0"/>
          <c:min val="1262.053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71265666806675"/>
          <c:y val="8.823369690396321E-2"/>
          <c:w val="0.88828734333193327"/>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7</c:v>
                </c:pt>
              </c:strCache>
            </c:strRef>
          </c:cat>
          <c:val>
            <c:numRef>
              <c:f>Sheet1!$B$2:$B$5</c:f>
              <c:numCache>
                <c:formatCode>General</c:formatCode>
                <c:ptCount val="4"/>
                <c:pt idx="0">
                  <c:v>1619.42</c:v>
                </c:pt>
                <c:pt idx="1">
                  <c:v>1116.29</c:v>
                </c:pt>
                <c:pt idx="2">
                  <c:v>577.77</c:v>
                </c:pt>
                <c:pt idx="3">
                  <c:v>4966.24</c:v>
                </c:pt>
              </c:numCache>
            </c:numRef>
          </c:val>
          <c:smooth val="0"/>
          <c:extLst>
            <c:ext xmlns:c16="http://schemas.microsoft.com/office/drawing/2014/chart" uri="{C3380CC4-5D6E-409C-BE32-E72D297353CC}">
              <c16:uniqueId val="{00000000-1B3E-4674-B314-36B0FB69ED24}"/>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1B3E-4674-B314-36B0FB69ED24}"/>
              </c:ext>
            </c:extLst>
          </c:dPt>
          <c:dLbls>
            <c:dLbl>
              <c:idx val="0"/>
              <c:tx>
                <c:rich>
                  <a:bodyPr/>
                  <a:lstStyle/>
                  <a:p>
                    <a:r>
                      <a:t>IX 73</a:t>
                    </a:r>
                  </a:p>
                  <a:p>
                    <a:r>
                      <a:t>1216.76</a:t>
                    </a:r>
                  </a:p>
                </c:rich>
              </c:tx>
              <c:dLblPos val="l"/>
              <c:showLegendKey val="0"/>
              <c:showVal val="1"/>
              <c:showCatName val="0"/>
              <c:showSerName val="0"/>
              <c:showPercent val="0"/>
              <c:showBubbleSize val="0"/>
            </c:dLbl>
            <c:dLbl>
              <c:idx val="1"/>
              <c:tx>
                <c:rich>
                  <a:bodyPr/>
                  <a:lstStyle/>
                  <a:p>
                    <a:r>
                      <a:t>IX 75</a:t>
                    </a:r>
                  </a:p>
                  <a:p>
                    <a:r>
                      <a:t>932.19</a:t>
                    </a:r>
                  </a:p>
                </c:rich>
              </c:tx>
              <c:dLblPos val="l"/>
              <c:showLegendKey val="0"/>
              <c:showVal val="1"/>
              <c:showCatName val="0"/>
              <c:showSerName val="0"/>
              <c:showPercent val="0"/>
              <c:showBubbleSize val="0"/>
            </c:dLbl>
            <c:dLbl>
              <c:idx val="2"/>
              <c:tx>
                <c:rich>
                  <a:bodyPr/>
                  <a:lstStyle/>
                  <a:p>
                    <a:r>
                      <a:t>IX 100</a:t>
                    </a:r>
                  </a:p>
                  <a:p>
                    <a:r>
                      <a:t>439.69</a:t>
                    </a:r>
                  </a:p>
                </c:rich>
              </c:tx>
              <c:dLblPos val="l"/>
              <c:showLegendKey val="0"/>
              <c:showVal val="1"/>
              <c:showCatName val="0"/>
              <c:showSerName val="0"/>
              <c:showPercent val="0"/>
              <c:showBubbleSize val="0"/>
            </c:dLbl>
            <c:dLbl>
              <c:idx val="3"/>
              <c:tx>
                <c:rich>
                  <a:bodyPr/>
                  <a:lstStyle/>
                  <a:p>
                    <a:r>
                      <a:t>IX 7</a:t>
                    </a:r>
                  </a:p>
                  <a:p>
                    <a:r>
                      <a:t>818.45</a:t>
                    </a:r>
                  </a:p>
                </c:rich>
              </c:tx>
              <c:dLblPos val="l"/>
              <c:showLegendKey val="0"/>
              <c:showVal val="1"/>
              <c:showCatName val="0"/>
              <c:showSerName val="0"/>
              <c:showPercent val="0"/>
              <c:showBubbleSize val="0"/>
            </c:dLbl>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7</c:v>
                </c:pt>
              </c:strCache>
            </c:strRef>
          </c:cat>
          <c:val>
            <c:numRef>
              <c:f>Sheet1!$C$2:$C$5</c:f>
              <c:numCache>
                <c:formatCode>General</c:formatCode>
                <c:ptCount val="4"/>
                <c:pt idx="0">
                  <c:v>1216.76</c:v>
                </c:pt>
                <c:pt idx="1">
                  <c:v>932.19</c:v>
                </c:pt>
                <c:pt idx="2">
                  <c:v>439.69</c:v>
                </c:pt>
                <c:pt idx="3">
                  <c:v>818.45</c:v>
                </c:pt>
              </c:numCache>
            </c:numRef>
          </c:val>
          <c:smooth val="0"/>
          <c:extLst>
            <c:ext xmlns:c16="http://schemas.microsoft.com/office/drawing/2014/chart" uri="{C3380CC4-5D6E-409C-BE32-E72D297353CC}">
              <c16:uniqueId val="{00000002-1B3E-4674-B314-36B0FB69ED24}"/>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7</c:v>
                </c:pt>
              </c:strCache>
            </c:strRef>
          </c:cat>
          <c:val>
            <c:numRef>
              <c:f>Sheet1!$D$2:$D$5</c:f>
              <c:numCache>
                <c:formatCode>General</c:formatCode>
                <c:ptCount val="4"/>
                <c:pt idx="0">
                  <c:v>1668.14</c:v>
                </c:pt>
                <c:pt idx="1">
                  <c:v>1234.88</c:v>
                </c:pt>
                <c:pt idx="2">
                  <c:v>576.11</c:v>
                </c:pt>
                <c:pt idx="3">
                  <c:v>1089.6</c:v>
                </c:pt>
              </c:numCache>
            </c:numRef>
          </c:val>
          <c:smooth val="0"/>
          <c:extLst>
            <c:ext xmlns:c16="http://schemas.microsoft.com/office/drawing/2014/chart" uri="{C3380CC4-5D6E-409C-BE32-E72D297353CC}">
              <c16:uniqueId val="{00000003-1B3E-4674-B314-36B0FB69ED24}"/>
            </c:ext>
          </c:extLst>
        </c:ser>
        <c:ser>
          <c:idx val="3"/>
          <c:order val="3"/>
          <c:tx>
            <c:strRef>
              <c:f>Sheet1!$E$1</c:f>
              <c:strCache>
                <c:ptCount val="1"/>
                <c:pt idx="0">
                  <c:v>La Roche-Posay</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7</c:v>
                </c:pt>
              </c:strCache>
            </c:strRef>
          </c:cat>
          <c:val>
            <c:numRef>
              <c:f>Sheet1!$E$2:$E$5</c:f>
              <c:numCache>
                <c:formatCode>General</c:formatCode>
                <c:ptCount val="4"/>
                <c:pt idx="0">
                  <c:v>9899.08</c:v>
                </c:pt>
                <c:pt idx="2">
                  <c:v>4410.1</c:v>
                </c:pt>
                <c:pt idx="3">
                  <c:v>11019.7</c:v>
                </c:pt>
              </c:numCache>
            </c:numRef>
          </c:val>
          <c:smooth val="0"/>
          <c:extLst>
            <c:ext xmlns:c16="http://schemas.microsoft.com/office/drawing/2014/chart" uri="{C3380CC4-5D6E-409C-BE32-E72D297353CC}">
              <c16:uniqueId val="{00000004-1B3E-4674-B314-36B0FB69ED24}"/>
            </c:ext>
          </c:extLst>
        </c:ser>
        <c:ser>
          <c:idx val="4"/>
          <c:order val="4"/>
          <c:tx>
            <c:strRef>
              <c:f>Sheet1!$F$1</c:f>
              <c:strCache>
                <c:ptCount val="1"/>
                <c:pt idx="0">
                  <c:v>Avene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IX 73</c:v>
                </c:pt>
                <c:pt idx="1">
                  <c:v>IX 75</c:v>
                </c:pt>
                <c:pt idx="2">
                  <c:v>IX 100</c:v>
                </c:pt>
                <c:pt idx="3">
                  <c:v>IX 7</c:v>
                </c:pt>
              </c:strCache>
            </c:strRef>
          </c:cat>
          <c:val>
            <c:numRef>
              <c:f>Sheet1!$F$2:$F$5</c:f>
              <c:numCache>
                <c:formatCode>General</c:formatCode>
                <c:ptCount val="4"/>
                <c:pt idx="0">
                  <c:v>6699.24</c:v>
                </c:pt>
                <c:pt idx="3">
                  <c:v>8939.97</c:v>
                </c:pt>
              </c:numCache>
            </c:numRef>
          </c:val>
          <c:smooth val="0"/>
          <c:extLst>
            <c:ext xmlns:c16="http://schemas.microsoft.com/office/drawing/2014/chart" uri="{C3380CC4-5D6E-409C-BE32-E72D297353CC}">
              <c16:uniqueId val="{00000005-1B3E-4674-B314-36B0FB69ED24}"/>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1020.204"/>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84</c:v>
                </c:pt>
                <c:pt idx="2">
                  <c:v>IX 14</c:v>
                </c:pt>
              </c:strCache>
            </c:strRef>
          </c:cat>
          <c:val>
            <c:numRef>
              <c:f>Sheet1!$B$2:$B$4</c:f>
              <c:numCache>
                <c:formatCode>General</c:formatCode>
                <c:ptCount val="3"/>
                <c:pt idx="0">
                  <c:v>1861.63</c:v>
                </c:pt>
                <c:pt idx="1">
                  <c:v>1263.15</c:v>
                </c:pt>
                <c:pt idx="2">
                  <c:v>2939.08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100</a:t>
                    </a:r>
                  </a:p>
                  <a:p>
                    <a:r>
                      <a:t>1406.67</a:t>
                    </a:r>
                  </a:p>
                </c:rich>
              </c:tx>
              <c:dLblPos val="l"/>
              <c:showLegendKey val="0"/>
              <c:showVal val="1"/>
              <c:showCatName val="0"/>
              <c:showSerName val="0"/>
              <c:showPercent val="0"/>
              <c:showBubbleSize val="0"/>
            </c:dLbl>
            <c:dLbl>
              <c:idx val="1"/>
              <c:tx>
                <c:rich>
                  <a:bodyPr/>
                  <a:lstStyle/>
                  <a:p>
                    <a:r>
                      <a:t>IX 84</a:t>
                    </a:r>
                  </a:p>
                  <a:p>
                    <a:r>
                      <a:t>1424.48</a:t>
                    </a:r>
                  </a:p>
                </c:rich>
              </c:tx>
              <c:dLblPos val="l"/>
              <c:showLegendKey val="0"/>
              <c:showVal val="1"/>
              <c:showCatName val="0"/>
              <c:showSerName val="0"/>
              <c:showPercent val="0"/>
              <c:showBubbleSize val="0"/>
            </c:dLbl>
            <c:dLbl>
              <c:idx val="2"/>
              <c:tx>
                <c:rich>
                  <a:bodyPr/>
                  <a:lstStyle/>
                  <a:p>
                    <a:r>
                      <a:t>IX 14</a:t>
                    </a:r>
                  </a:p>
                  <a:p>
                    <a:r>
                      <a:t>1493.11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84</c:v>
                </c:pt>
                <c:pt idx="2">
                  <c:v>IX 14</c:v>
                </c:pt>
              </c:strCache>
            </c:strRef>
          </c:cat>
          <c:val>
            <c:numRef>
              <c:f>Sheet1!$C$2:$C$4</c:f>
              <c:numCache>
                <c:formatCode>General</c:formatCode>
                <c:ptCount val="3"/>
                <c:pt idx="0">
                  <c:v>1406.67</c:v>
                </c:pt>
                <c:pt idx="1">
                  <c:v>1424.48</c:v>
                </c:pt>
                <c:pt idx="2">
                  <c:v>1493.11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84</c:v>
                </c:pt>
                <c:pt idx="2">
                  <c:v>IX 14</c:v>
                </c:pt>
              </c:strCache>
            </c:strRef>
          </c:cat>
          <c:val>
            <c:numRef>
              <c:f>Sheet1!$D$2:$D$4</c:f>
              <c:numCache>
                <c:formatCode>General</c:formatCode>
                <c:ptCount val="3"/>
                <c:pt idx="0">
                  <c:v>2093.87</c:v>
                </c:pt>
                <c:pt idx="1">
                  <c:v>1695.77</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84</c:v>
                </c:pt>
                <c:pt idx="2">
                  <c:v>IX 14</c:v>
                </c:pt>
              </c:strCache>
            </c:strRef>
          </c:cat>
          <c:val>
            <c:numRef>
              <c:f>Sheet1!$E$2:$E$4</c:f>
              <c:numCache>
                <c:formatCode>General</c:formatCode>
                <c:ptCount val="3"/>
                <c:pt idx="0">
                  <c:v>6432.5</c:v>
                </c:pt>
                <c:pt idx="2">
                  <c:v>10325.35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L'Oreal</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100</c:v>
                </c:pt>
                <c:pt idx="1">
                  <c:v>IX 84</c:v>
                </c:pt>
                <c:pt idx="2">
                  <c:v>IX 14</c:v>
                </c:pt>
              </c:strCache>
            </c:strRef>
          </c:cat>
          <c:val>
            <c:numRef>
              <c:f>Sheet1!$F$2:$F$4</c:f>
              <c:numCache>
                <c:formatCode>General</c:formatCode>
                <c:ptCount val="3"/>
                <c:pt idx="0">
                  <c:v>7911.03</c:v>
                </c:pt>
                <c:pt idx="1">
                  <c:v>4107.99</c:v>
                </c:pt>
                <c:pt idx="2">
                  <c:v>23583.33</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23583.8333"/>
          <c:min val="1262.646"/>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Companies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86</c:v>
                </c:pt>
                <c:pt idx="2">
                  <c:v>IX 100</c:v>
                </c:pt>
              </c:strCache>
            </c:strRef>
          </c:cat>
          <c:val>
            <c:numRef>
              <c:f>Sheet1!$B$2:$B$4</c:f>
              <c:numCache>
                <c:formatCode>General</c:formatCode>
                <c:ptCount val="3"/>
                <c:pt idx="0">
                  <c:v>1812.45</c:v>
                </c:pt>
                <c:pt idx="1">
                  <c:v>1353.73</c:v>
                </c:pt>
                <c:pt idx="2">
                  <c:v>2563.65</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Edgewell</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70</a:t>
                    </a:r>
                  </a:p>
                  <a:p>
                    <a:r>
                      <a:t>1437.41</a:t>
                    </a:r>
                  </a:p>
                </c:rich>
              </c:tx>
              <c:dLblPos val="l"/>
              <c:showLegendKey val="0"/>
              <c:showVal val="1"/>
              <c:showCatName val="0"/>
              <c:showSerName val="0"/>
              <c:showPercent val="0"/>
              <c:showBubbleSize val="0"/>
            </c:dLbl>
            <c:dLbl>
              <c:idx val="1"/>
              <c:tx>
                <c:rich>
                  <a:bodyPr/>
                  <a:lstStyle/>
                  <a:p>
                    <a:r>
                      <a:t>IX 86</a:t>
                    </a:r>
                  </a:p>
                  <a:p>
                    <a:r>
                      <a:t>1453.02</a:t>
                    </a:r>
                  </a:p>
                </c:rich>
              </c:tx>
              <c:dLblPos val="l"/>
              <c:showLegendKey val="0"/>
              <c:showVal val="1"/>
              <c:showCatName val="0"/>
              <c:showSerName val="0"/>
              <c:showPercent val="0"/>
              <c:showBubbleSize val="0"/>
            </c:dLbl>
            <c:dLbl>
              <c:idx val="2"/>
              <c:tx>
                <c:rich>
                  <a:bodyPr/>
                  <a:lstStyle/>
                  <a:p>
                    <a:r>
                      <a:t>IX 100</a:t>
                    </a:r>
                  </a:p>
                  <a:p>
                    <a:r>
                      <a:t>1746.74</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86</c:v>
                </c:pt>
                <c:pt idx="2">
                  <c:v>IX 100</c:v>
                </c:pt>
              </c:strCache>
            </c:strRef>
          </c:cat>
          <c:val>
            <c:numRef>
              <c:f>Sheet1!$C$2:$C$4</c:f>
              <c:numCache>
                <c:formatCode>General</c:formatCode>
                <c:ptCount val="3"/>
                <c:pt idx="0">
                  <c:v>1437.41</c:v>
                </c:pt>
                <c:pt idx="1">
                  <c:v>1453.02</c:v>
                </c:pt>
                <c:pt idx="2">
                  <c:v>1746.74</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Beiersdorf</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86</c:v>
                </c:pt>
                <c:pt idx="2">
                  <c:v>IX 100</c:v>
                </c:pt>
              </c:strCache>
            </c:strRef>
          </c:cat>
          <c:val>
            <c:numRef>
              <c:f>Sheet1!$D$2:$D$4</c:f>
              <c:numCache>
                <c:formatCode>General</c:formatCode>
                <c:ptCount val="3"/>
                <c:pt idx="0">
                  <c:v>2052.59</c:v>
                </c:pt>
                <c:pt idx="1">
                  <c:v>1686.72</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86</c:v>
                </c:pt>
                <c:pt idx="2">
                  <c:v>IX 100</c:v>
                </c:pt>
              </c:strCache>
            </c:strRef>
          </c:cat>
          <c:val>
            <c:numRef>
              <c:f>Sheet1!$E$2:$E$4</c:f>
              <c:numCache>
                <c:formatCode>General</c:formatCode>
                <c:ptCount val="3"/>
                <c:pt idx="0">
                  <c:v>6790.79</c:v>
                </c:pt>
                <c:pt idx="2">
                  <c:v>90771.5</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Labs. Expanscience</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70</c:v>
                </c:pt>
                <c:pt idx="1">
                  <c:v>IX 86</c:v>
                </c:pt>
                <c:pt idx="2">
                  <c:v>IX 100</c:v>
                </c:pt>
              </c:strCache>
            </c:strRef>
          </c:cat>
          <c:val>
            <c:numRef>
              <c:f>Sheet1!$F$2:$F$4</c:f>
              <c:numCache>
                <c:formatCode>General</c:formatCode>
                <c:ptCount val="3"/>
                <c:pt idx="2">
                  <c:v>19846.75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90772.0"/>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15</c:v>
                </c:pt>
              </c:strCache>
            </c:strRef>
          </c:cat>
          <c:val>
            <c:numRef>
              <c:f>Sheet1!$B$2:$B$4</c:f>
              <c:numCache>
                <c:formatCode>General</c:formatCode>
                <c:ptCount val="3"/>
                <c:pt idx="0">
                  <c:v>1907.74</c:v>
                </c:pt>
                <c:pt idx="1">
                  <c:v>1263.24</c:v>
                </c:pt>
                <c:pt idx="2">
                  <c:v>2898.97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69</a:t>
                    </a:r>
                  </a:p>
                  <a:p>
                    <a:r>
                      <a:t>1343.03</a:t>
                    </a:r>
                  </a:p>
                </c:rich>
              </c:tx>
              <c:dLblPos val="l"/>
              <c:showLegendKey val="0"/>
              <c:showVal val="1"/>
              <c:showCatName val="0"/>
              <c:showSerName val="0"/>
              <c:showPercent val="0"/>
              <c:showBubbleSize val="0"/>
            </c:dLbl>
            <c:dLbl>
              <c:idx val="1"/>
              <c:tx>
                <c:rich>
                  <a:bodyPr/>
                  <a:lstStyle/>
                  <a:p>
                    <a:r>
                      <a:t>IX 50</a:t>
                    </a:r>
                  </a:p>
                  <a:p>
                    <a:r>
                      <a:t>813.6</a:t>
                    </a:r>
                  </a:p>
                </c:rich>
              </c:tx>
              <c:dLblPos val="l"/>
              <c:showLegendKey val="0"/>
              <c:showVal val="1"/>
              <c:showCatName val="0"/>
              <c:showSerName val="0"/>
              <c:showPercent val="0"/>
              <c:showBubbleSize val="0"/>
            </c:dLbl>
            <c:dLbl>
              <c:idx val="2"/>
              <c:tx>
                <c:rich>
                  <a:bodyPr/>
                  <a:lstStyle/>
                  <a:p>
                    <a:r>
                      <a:t>IX 15</a:t>
                    </a:r>
                  </a:p>
                  <a:p>
                    <a:r>
                      <a:t>1182.5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15</c:v>
                </c:pt>
              </c:strCache>
            </c:strRef>
          </c:cat>
          <c:val>
            <c:numRef>
              <c:f>Sheet1!$C$2:$C$4</c:f>
              <c:numCache>
                <c:formatCode>General</c:formatCode>
                <c:ptCount val="3"/>
                <c:pt idx="0">
                  <c:v>1343.03</c:v>
                </c:pt>
                <c:pt idx="1">
                  <c:v>813.6</c:v>
                </c:pt>
                <c:pt idx="2">
                  <c:v>1182.5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15</c:v>
                </c:pt>
              </c:strCache>
            </c:strRef>
          </c:cat>
          <c:val>
            <c:numRef>
              <c:f>Sheet1!$D$2:$D$4</c:f>
              <c:numCache>
                <c:formatCode>General</c:formatCode>
                <c:ptCount val="3"/>
                <c:pt idx="0">
                  <c:v>1947.62</c:v>
                </c:pt>
                <c:pt idx="1">
                  <c:v>1634.45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15</c:v>
                </c:pt>
              </c:strCache>
            </c:strRef>
          </c:cat>
          <c:val>
            <c:numRef>
              <c:f>Sheet1!$E$2:$E$4</c:f>
              <c:numCache>
                <c:formatCode>General</c:formatCode>
                <c:ptCount val="3"/>
                <c:pt idx="0">
                  <c:v>6979.35</c:v>
                </c:pt>
                <c:pt idx="2">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69</c:v>
                </c:pt>
                <c:pt idx="1">
                  <c:v>IX 50</c:v>
                </c:pt>
                <c:pt idx="2">
                  <c:v>IX 15</c:v>
                </c:pt>
              </c:strCache>
            </c:strRef>
          </c:cat>
          <c:val>
            <c:numRef>
              <c:f>Sheet1!$F$2:$F$4</c:f>
              <c:numCache>
                <c:formatCode>General</c:formatCode>
                <c:ptCount val="3"/>
                <c:pt idx="0">
                  <c:v>11219.25</c:v>
                </c:pt>
                <c:pt idx="1">
                  <c:v>5154.47</c:v>
                </c:pt>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22</c:v>
                </c:pt>
              </c:strCache>
            </c:strRef>
          </c:cat>
          <c:val>
            <c:numRef>
              <c:f>Sheet1!$B$2:$B$4</c:f>
              <c:numCache>
                <c:formatCode>General</c:formatCode>
                <c:ptCount val="3"/>
                <c:pt idx="0">
                  <c:v>1907.74</c:v>
                </c:pt>
                <c:pt idx="1">
                  <c:v>1263.24</c:v>
                </c:pt>
                <c:pt idx="2">
                  <c:v>2898.97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71</a:t>
                    </a:r>
                  </a:p>
                  <a:p>
                    <a:r>
                      <a:t>1374.27</a:t>
                    </a:r>
                  </a:p>
                </c:rich>
              </c:tx>
              <c:dLblPos val="l"/>
              <c:showLegendKey val="0"/>
              <c:showVal val="1"/>
              <c:showCatName val="0"/>
              <c:showSerName val="0"/>
              <c:showPercent val="0"/>
              <c:showBubbleSize val="0"/>
            </c:dLbl>
            <c:dLbl>
              <c:idx val="1"/>
              <c:tx>
                <c:rich>
                  <a:bodyPr/>
                  <a:lstStyle/>
                  <a:p>
                    <a:r>
                      <a:t>IX 85</a:t>
                    </a:r>
                  </a:p>
                  <a:p>
                    <a:r>
                      <a:t>1391.2</a:t>
                    </a:r>
                  </a:p>
                </c:rich>
              </c:tx>
              <c:dLblPos val="l"/>
              <c:showLegendKey val="0"/>
              <c:showVal val="1"/>
              <c:showCatName val="0"/>
              <c:showSerName val="0"/>
              <c:showPercent val="0"/>
              <c:showBubbleSize val="0"/>
            </c:dLbl>
            <c:dLbl>
              <c:idx val="2"/>
              <c:tx>
                <c:rich>
                  <a:bodyPr/>
                  <a:lstStyle/>
                  <a:p>
                    <a:r>
                      <a:t>IX 22</a:t>
                    </a:r>
                  </a:p>
                  <a:p>
                    <a:r>
                      <a:t>1723.63</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22</c:v>
                </c:pt>
              </c:strCache>
            </c:strRef>
          </c:cat>
          <c:val>
            <c:numRef>
              <c:f>Sheet1!$C$2:$C$4</c:f>
              <c:numCache>
                <c:formatCode>General</c:formatCode>
                <c:ptCount val="3"/>
                <c:pt idx="0">
                  <c:v>1374.27</c:v>
                </c:pt>
                <c:pt idx="1">
                  <c:v>1391.2</c:v>
                </c:pt>
                <c:pt idx="2">
                  <c:v>1723.63</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22</c:v>
                </c:pt>
              </c:strCache>
            </c:strRef>
          </c:cat>
          <c:val>
            <c:numRef>
              <c:f>Sheet1!$D$2:$D$4</c:f>
              <c:numCache>
                <c:formatCode>General</c:formatCode>
                <c:ptCount val="3"/>
                <c:pt idx="0">
                  <c:v>1947.62</c:v>
                </c:pt>
                <c:pt idx="1">
                  <c:v>1634.45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22</c:v>
                </c:pt>
              </c:strCache>
            </c:strRef>
          </c:cat>
          <c:val>
            <c:numRef>
              <c:f>Sheet1!$E$2:$E$4</c:f>
              <c:numCache>
                <c:formatCode>General</c:formatCode>
                <c:ptCount val="3"/>
                <c:pt idx="0">
                  <c:v>6979.35</c:v>
                </c:pt>
                <c:pt idx="2">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71</c:v>
                </c:pt>
                <c:pt idx="1">
                  <c:v>IX 85</c:v>
                </c:pt>
                <c:pt idx="2">
                  <c:v>IX 22</c:v>
                </c:pt>
              </c:strCache>
            </c:strRef>
          </c:cat>
          <c:val>
            <c:numRef>
              <c:f>Sheet1!$F$2:$F$4</c:f>
              <c:numCache>
                <c:formatCode>General</c:formatCode>
                <c:ptCount val="3"/>
                <c:pt idx="0">
                  <c:v>11219.25</c:v>
                </c:pt>
                <c:pt idx="1">
                  <c:v>5154.47</c:v>
                </c:pt>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Sheet1!$B$2:$B$4</c:f>
              <c:numCache>
                <c:formatCode>General</c:formatCode>
                <c:ptCount val="3"/>
                <c:pt idx="0">
                  <c:v>1907.74</c:v>
                </c:pt>
                <c:pt idx="1">
                  <c:v>1263.24</c:v>
                </c:pt>
                <c:pt idx="2">
                  <c:v>2898.97</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252</a:t>
                    </a:r>
                  </a:p>
                  <a:p>
                    <a:r>
                      <a:t>4900.67</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Sheet1!$C$2:$C$4</c:f>
              <c:numCache>
                <c:formatCode>General</c:formatCode>
                <c:ptCount val="3"/>
                <c:pt idx="0">
                  <c:v>4900.67</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Sheet1!$D$2:$D$4</c:f>
              <c:numCache>
                <c:formatCode>General</c:formatCode>
                <c:ptCount val="3"/>
                <c:pt idx="0">
                  <c:v>1947.62</c:v>
                </c:pt>
                <c:pt idx="1">
                  <c:v>1634.45</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Sheet1!$E$2:$E$4</c:f>
              <c:numCache>
                <c:formatCode>General</c:formatCode>
                <c:ptCount val="3"/>
                <c:pt idx="0">
                  <c:v>6979.35</c:v>
                </c:pt>
                <c:pt idx="2">
                  <c:v>7963.03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252</c:v>
                </c:pt>
                <c:pt idx="1">
                  <c:v/>
                </c:pt>
                <c:pt idx="2">
                  <c:v/>
                </c:pt>
              </c:strCache>
            </c:strRef>
          </c:cat>
          <c:val>
            <c:numRef>
              <c:f>Sheet1!$F$2:$F$4</c:f>
              <c:numCache>
                <c:formatCode>General</c:formatCode>
                <c:ptCount val="3"/>
                <c:pt idx="0">
                  <c:v>11219.25</c:v>
                </c:pt>
                <c:pt idx="1">
                  <c:v>5154.47</c:v>
                </c:pt>
                <c:pt idx="2">
                  <c:v>17813.04</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7813.5417"/>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48</c:v>
                </c:pt>
                <c:pt idx="2">
                  <c:v>IX 14</c:v>
                </c:pt>
              </c:strCache>
            </c:strRef>
          </c:cat>
          <c:val>
            <c:numRef>
              <c:f>Sheet1!$B$2:$B$4</c:f>
              <c:numCache>
                <c:formatCode>General</c:formatCode>
                <c:ptCount val="3"/>
                <c:pt idx="0">
                  <c:v>1978.44</c:v>
                </c:pt>
                <c:pt idx="1">
                  <c:v>1247.84</c:v>
                </c:pt>
                <c:pt idx="2">
                  <c:v>2852.08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68</a:t>
                    </a:r>
                  </a:p>
                  <a:p>
                    <a:r>
                      <a:t>1380.12</a:t>
                    </a:r>
                  </a:p>
                </c:rich>
              </c:tx>
              <c:dLblPos val="l"/>
              <c:showLegendKey val="0"/>
              <c:showVal val="1"/>
              <c:showCatName val="0"/>
              <c:showSerName val="0"/>
              <c:showPercent val="0"/>
              <c:showBubbleSize val="0"/>
            </c:dLbl>
            <c:dLbl>
              <c:idx val="1"/>
              <c:tx>
                <c:rich>
                  <a:bodyPr/>
                  <a:lstStyle/>
                  <a:p>
                    <a:r>
                      <a:t>IX 48</a:t>
                    </a:r>
                  </a:p>
                  <a:p>
                    <a:r>
                      <a:t>793.8</a:t>
                    </a:r>
                  </a:p>
                </c:rich>
              </c:tx>
              <c:dLblPos val="l"/>
              <c:showLegendKey val="0"/>
              <c:showVal val="1"/>
              <c:showCatName val="0"/>
              <c:showSerName val="0"/>
              <c:showPercent val="0"/>
              <c:showBubbleSize val="0"/>
            </c:dLbl>
            <c:dLbl>
              <c:idx val="2"/>
              <c:tx>
                <c:rich>
                  <a:bodyPr/>
                  <a:lstStyle/>
                  <a:p>
                    <a:r>
                      <a:t>IX 14</a:t>
                    </a:r>
                  </a:p>
                  <a:p>
                    <a:r>
                      <a:t>1397.31</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48</c:v>
                </c:pt>
                <c:pt idx="2">
                  <c:v>IX 14</c:v>
                </c:pt>
              </c:strCache>
            </c:strRef>
          </c:cat>
          <c:val>
            <c:numRef>
              <c:f>Sheet1!$C$2:$C$4</c:f>
              <c:numCache>
                <c:formatCode>General</c:formatCode>
                <c:ptCount val="3"/>
                <c:pt idx="0">
                  <c:v>1380.12</c:v>
                </c:pt>
                <c:pt idx="1">
                  <c:v>793.8</c:v>
                </c:pt>
                <c:pt idx="2">
                  <c:v>1397.31</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48</c:v>
                </c:pt>
                <c:pt idx="2">
                  <c:v>IX 14</c:v>
                </c:pt>
              </c:strCache>
            </c:strRef>
          </c:cat>
          <c:val>
            <c:numRef>
              <c:f>Sheet1!$D$2:$D$4</c:f>
              <c:numCache>
                <c:formatCode>General</c:formatCode>
                <c:ptCount val="3"/>
                <c:pt idx="0">
                  <c:v>2037.78</c:v>
                </c:pt>
                <c:pt idx="1">
                  <c:v>1662.34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48</c:v>
                </c:pt>
                <c:pt idx="2">
                  <c:v>IX 14</c:v>
                </c:pt>
              </c:strCache>
            </c:strRef>
          </c:cat>
          <c:val>
            <c:numRef>
              <c:f>Sheet1!$E$2:$E$4</c:f>
              <c:numCache>
                <c:formatCode>General</c:formatCode>
                <c:ptCount val="3"/>
                <c:pt idx="0">
                  <c:v>7018.37</c:v>
                </c:pt>
                <c:pt idx="2">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68</c:v>
                </c:pt>
                <c:pt idx="1">
                  <c:v>IX 48</c:v>
                </c:pt>
                <c:pt idx="2">
                  <c:v>IX 14</c:v>
                </c:pt>
              </c:strCache>
            </c:strRef>
          </c:cat>
          <c:val>
            <c:numRef>
              <c:f>Sheet1!$F$2:$F$4</c:f>
              <c:numCache>
                <c:formatCode>General</c:formatCode>
                <c:ptCount val="3"/>
                <c:pt idx="2">
                  <c:v>5825.95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0.8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84</c:v>
                </c:pt>
                <c:pt idx="2">
                  <c:v>IX 16</c:v>
                </c:pt>
              </c:strCache>
            </c:strRef>
          </c:cat>
          <c:val>
            <c:numRef>
              <c:f>Sheet1!$B$2:$B$4</c:f>
              <c:numCache>
                <c:formatCode>General</c:formatCode>
                <c:ptCount val="3"/>
                <c:pt idx="0">
                  <c:v>1978.44</c:v>
                </c:pt>
                <c:pt idx="1">
                  <c:v>1247.84</c:v>
                </c:pt>
                <c:pt idx="2">
                  <c:v>2852.08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66</a:t>
                    </a:r>
                  </a:p>
                  <a:p>
                    <a:r>
                      <a:t>1341.44</a:t>
                    </a:r>
                  </a:p>
                </c:rich>
              </c:tx>
              <c:dLblPos val="l"/>
              <c:showLegendKey val="0"/>
              <c:showVal val="1"/>
              <c:showCatName val="0"/>
              <c:showSerName val="0"/>
              <c:showPercent val="0"/>
              <c:showBubbleSize val="0"/>
            </c:dLbl>
            <c:dLbl>
              <c:idx val="1"/>
              <c:tx>
                <c:rich>
                  <a:bodyPr/>
                  <a:lstStyle/>
                  <a:p>
                    <a:r>
                      <a:t>IX 84</a:t>
                    </a:r>
                  </a:p>
                  <a:p>
                    <a:r>
                      <a:t>1399.08</a:t>
                    </a:r>
                  </a:p>
                </c:rich>
              </c:tx>
              <c:dLblPos val="l"/>
              <c:showLegendKey val="0"/>
              <c:showVal val="1"/>
              <c:showCatName val="0"/>
              <c:showSerName val="0"/>
              <c:showPercent val="0"/>
              <c:showBubbleSize val="0"/>
            </c:dLbl>
            <c:dLbl>
              <c:idx val="2"/>
              <c:tx>
                <c:rich>
                  <a:bodyPr/>
                  <a:lstStyle/>
                  <a:p>
                    <a:r>
                      <a:t>IX 16</a:t>
                    </a:r>
                  </a:p>
                  <a:p>
                    <a:r>
                      <a:t>1647.75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84</c:v>
                </c:pt>
                <c:pt idx="2">
                  <c:v>IX 16</c:v>
                </c:pt>
              </c:strCache>
            </c:strRef>
          </c:cat>
          <c:val>
            <c:numRef>
              <c:f>Sheet1!$C$2:$C$4</c:f>
              <c:numCache>
                <c:formatCode>General</c:formatCode>
                <c:ptCount val="3"/>
                <c:pt idx="0">
                  <c:v>1341.44</c:v>
                </c:pt>
                <c:pt idx="1">
                  <c:v>1399.08</c:v>
                </c:pt>
                <c:pt idx="2">
                  <c:v>1647.75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84</c:v>
                </c:pt>
                <c:pt idx="2">
                  <c:v>IX 16</c:v>
                </c:pt>
              </c:strCache>
            </c:strRef>
          </c:cat>
          <c:val>
            <c:numRef>
              <c:f>Sheet1!$D$2:$D$4</c:f>
              <c:numCache>
                <c:formatCode>General</c:formatCode>
                <c:ptCount val="3"/>
                <c:pt idx="0">
                  <c:v>2037.78</c:v>
                </c:pt>
                <c:pt idx="1">
                  <c:v>1662.34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84</c:v>
                </c:pt>
                <c:pt idx="2">
                  <c:v>IX 16</c:v>
                </c:pt>
              </c:strCache>
            </c:strRef>
          </c:cat>
          <c:val>
            <c:numRef>
              <c:f>Sheet1!$E$2:$E$4</c:f>
              <c:numCache>
                <c:formatCode>General</c:formatCode>
                <c:ptCount val="3"/>
                <c:pt idx="0">
                  <c:v>7018.37</c:v>
                </c:pt>
                <c:pt idx="2">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66</c:v>
                </c:pt>
                <c:pt idx="1">
                  <c:v>IX 84</c:v>
                </c:pt>
                <c:pt idx="2">
                  <c:v>IX 16</c:v>
                </c:pt>
              </c:strCache>
            </c:strRef>
          </c:cat>
          <c:val>
            <c:numRef>
              <c:f>Sheet1!$F$2:$F$4</c:f>
              <c:numCache>
                <c:formatCode>General</c:formatCode>
                <c:ptCount val="3"/>
                <c:pt idx="2">
                  <c:v>5825.95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0.8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Sheet1!$B$2:$B$4</c:f>
              <c:numCache>
                <c:formatCode>General</c:formatCode>
                <c:ptCount val="3"/>
                <c:pt idx="0">
                  <c:v>1978.44</c:v>
                </c:pt>
                <c:pt idx="1">
                  <c:v>1247.84</c:v>
                </c:pt>
                <c:pt idx="2">
                  <c:v>2852.08</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Beauty Care</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248</a:t>
                    </a:r>
                  </a:p>
                  <a:p>
                    <a:r>
                      <a:t>5051.55</a:t>
                    </a:r>
                  </a:p>
                </c:rich>
              </c:tx>
              <c:dLblPos val="l"/>
              <c:showLegendKey val="0"/>
              <c:showVal val="1"/>
              <c:showCatName val="0"/>
              <c:showSerName val="0"/>
              <c:showPercent val="0"/>
              <c:showBubbleSize val="0"/>
            </c:dLbl>
            <c:dLbl>
              <c:idx val="1"/>
              <c:tx>
                <c:rich>
                  <a:bodyPr/>
                  <a:lstStyle/>
                  <a:p>
                    <a:r>
                      <a:t>None</a:t>
                    </a:r>
                  </a:p>
                  <a:p>
                    <a:r>
                      <a:t>None</a:t>
                    </a:r>
                  </a:p>
                </c:rich>
              </c:tx>
              <c:dLblPos val="l"/>
              <c:showLegendKey val="0"/>
              <c:showVal val="1"/>
              <c:showCatName val="0"/>
              <c:showSerName val="0"/>
              <c:showPercent val="0"/>
              <c:showBubbleSize val="0"/>
            </c:dLbl>
            <c:dLbl>
              <c:idx val="2"/>
              <c:tx>
                <c:rich>
                  <a:bodyPr/>
                  <a:lstStyle/>
                  <a:p>
                    <a:r>
                      <a:t>None</a:t>
                    </a:r>
                  </a:p>
                  <a:p>
                    <a:r>
                      <a:t>None</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Sheet1!$C$2:$C$4</c:f>
              <c:numCache>
                <c:formatCode>General</c:formatCode>
                <c:ptCount val="3"/>
                <c:pt idx="0">
                  <c:v>5051.55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Sheet1!$D$2:$D$4</c:f>
              <c:numCache>
                <c:formatCode>General</c:formatCode>
                <c:ptCount val="3"/>
                <c:pt idx="0">
                  <c:v>2037.78</c:v>
                </c:pt>
                <c:pt idx="1">
                  <c:v>1662.34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Sheet1!$E$2:$E$4</c:f>
              <c:numCache>
                <c:formatCode>General</c:formatCode>
                <c:ptCount val="3"/>
                <c:pt idx="0">
                  <c:v>7018.37</c:v>
                </c:pt>
                <c:pt idx="2">
                  <c:v>10250.33</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Mustela</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248</c:v>
                </c:pt>
                <c:pt idx="1">
                  <c:v/>
                </c:pt>
                <c:pt idx="2">
                  <c:v/>
                </c:pt>
              </c:strCache>
            </c:strRef>
          </c:cat>
          <c:val>
            <c:numRef>
              <c:f>Sheet1!$F$2:$F$4</c:f>
              <c:numCache>
                <c:formatCode>General</c:formatCode>
                <c:ptCount val="3"/>
                <c:pt idx="2">
                  <c:v>5825.95</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0250.8333"/>
          <c:min val="-0.5"/>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63</c:v>
                </c:pt>
                <c:pt idx="1">
                  <c:v>IX 68</c:v>
                </c:pt>
                <c:pt idx="2">
                  <c:v>IX 23</c:v>
                </c:pt>
              </c:strCache>
            </c:strRef>
          </c:cat>
          <c:val>
            <c:numRef>
              <c:f>Sheet1!$B$2:$B$4</c:f>
              <c:numCache>
                <c:formatCode>General</c:formatCode>
                <c:ptCount val="3"/>
                <c:pt idx="0">
                  <c:v>2358.94</c:v>
                </c:pt>
                <c:pt idx="1">
                  <c:v>1297.26</c:v>
                </c:pt>
                <c:pt idx="2">
                  <c:v>3054.6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Hawaiian Tropic</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63</a:t>
                    </a:r>
                  </a:p>
                  <a:p>
                    <a:r>
                      <a:t>1292.15</a:t>
                    </a:r>
                  </a:p>
                </c:rich>
              </c:tx>
              <c:dLblPos val="l"/>
              <c:showLegendKey val="0"/>
              <c:showVal val="1"/>
              <c:showCatName val="0"/>
              <c:showSerName val="0"/>
              <c:showPercent val="0"/>
              <c:showBubbleSize val="0"/>
            </c:dLbl>
            <c:dLbl>
              <c:idx val="1"/>
              <c:tx>
                <c:rich>
                  <a:bodyPr/>
                  <a:lstStyle/>
                  <a:p>
                    <a:r>
                      <a:t>IX 68</a:t>
                    </a:r>
                  </a:p>
                  <a:p>
                    <a:r>
                      <a:t>1090.08</a:t>
                    </a:r>
                  </a:p>
                </c:rich>
              </c:tx>
              <c:dLblPos val="l"/>
              <c:showLegendKey val="0"/>
              <c:showVal val="1"/>
              <c:showCatName val="0"/>
              <c:showSerName val="0"/>
              <c:showPercent val="0"/>
              <c:showBubbleSize val="0"/>
            </c:dLbl>
            <c:dLbl>
              <c:idx val="2"/>
              <c:tx>
                <c:rich>
                  <a:bodyPr/>
                  <a:lstStyle/>
                  <a:p>
                    <a:r>
                      <a:t>IX 23</a:t>
                    </a:r>
                  </a:p>
                  <a:p>
                    <a:r>
                      <a:t>1263.38</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63</c:v>
                </c:pt>
                <c:pt idx="1">
                  <c:v>IX 68</c:v>
                </c:pt>
                <c:pt idx="2">
                  <c:v>IX 23</c:v>
                </c:pt>
              </c:strCache>
            </c:strRef>
          </c:cat>
          <c:val>
            <c:numRef>
              <c:f>Sheet1!$C$2:$C$4</c:f>
              <c:numCache>
                <c:formatCode>General</c:formatCode>
                <c:ptCount val="3"/>
                <c:pt idx="0">
                  <c:v>1292.15</c:v>
                </c:pt>
                <c:pt idx="1">
                  <c:v>1090.08</c:v>
                </c:pt>
                <c:pt idx="2">
                  <c:v>1263.38</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63</c:v>
                </c:pt>
                <c:pt idx="1">
                  <c:v>IX 68</c:v>
                </c:pt>
                <c:pt idx="2">
                  <c:v>IX 23</c:v>
                </c:pt>
              </c:strCache>
            </c:strRef>
          </c:cat>
          <c:val>
            <c:numRef>
              <c:f>Sheet1!$D$2:$D$4</c:f>
              <c:numCache>
                <c:formatCode>General</c:formatCode>
                <c:ptCount val="3"/>
                <c:pt idx="0">
                  <c:v>2038.02</c:v>
                </c:pt>
                <c:pt idx="1">
                  <c:v>1613.64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63</c:v>
                </c:pt>
                <c:pt idx="1">
                  <c:v>IX 68</c:v>
                </c:pt>
                <c:pt idx="2">
                  <c:v>IX 23</c:v>
                </c:pt>
              </c:strCache>
            </c:strRef>
          </c:cat>
          <c:val>
            <c:numRef>
              <c:f>Sheet1!$E$2:$E$4</c:f>
              <c:numCache>
                <c:formatCode>General</c:formatCode>
                <c:ptCount val="3"/>
                <c:pt idx="0">
                  <c:v>7520.08</c:v>
                </c:pt>
                <c:pt idx="2">
                  <c:v>5465.86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63</c:v>
                </c:pt>
                <c:pt idx="1">
                  <c:v>IX 68</c:v>
                </c:pt>
                <c:pt idx="2">
                  <c:v>IX 23</c:v>
                </c:pt>
              </c:strCache>
            </c:strRef>
          </c:cat>
          <c:val>
            <c:numRef>
              <c:f>Sheet1!$F$2:$F$4</c:f>
              <c:numCache>
                <c:formatCode>General</c:formatCode>
                <c:ptCount val="3"/>
                <c:pt idx="0">
                  <c:v>10465.46</c:v>
                </c:pt>
                <c:pt idx="1">
                  <c:v>4674.35</c:v>
                </c:pt>
                <c:pt idx="2">
                  <c:v>12659.71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089.5769"/>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76552177050869"/>
          <c:y val="8.823369690396321E-2"/>
          <c:w val="0.89123447822949142"/>
          <c:h val="0.85062011980749008"/>
        </c:manualLayout>
      </c:layout>
      <c:lineChart>
        <c:grouping val="standard"/>
        <c:varyColors val="0"/>
        <c:ser>
          <c:idx val="0"/>
          <c:order val="0"/>
          <c:tx>
            <c:strRef>
              <c:f>Sheet1!$B$1</c:f>
              <c:strCache>
                <c:ptCount val="1"/>
                <c:pt idx="0">
                  <c:v>All brands</c:v>
                </c:pt>
              </c:strCache>
            </c:strRef>
          </c:tx>
          <c:spPr>
            <a:ln w="28575" cap="rnd">
              <a:noFill/>
              <a:round/>
            </a:ln>
            <a:effectLst/>
          </c:spPr>
          <c:marker>
            <c:symbol val="dash"/>
            <c:size val="10"/>
            <c:spPr>
              <a:solidFill>
                <a:schemeClr val="tx2"/>
              </a:solidFill>
              <a:ln w="9525">
                <a:solidFill>
                  <a:schemeClr val="tx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83</c:v>
                </c:pt>
                <c:pt idx="2">
                  <c:v>IX 30</c:v>
                </c:pt>
              </c:strCache>
            </c:strRef>
          </c:cat>
          <c:val>
            <c:numRef>
              <c:f>Sheet1!$B$2:$B$4</c:f>
              <c:numCache>
                <c:formatCode>General</c:formatCode>
                <c:ptCount val="3"/>
                <c:pt idx="0">
                  <c:v>2358.94</c:v>
                </c:pt>
                <c:pt idx="1">
                  <c:v>1297.26</c:v>
                </c:pt>
                <c:pt idx="2">
                  <c:v>3054.6</c:v>
                </c:pt>
              </c:numCache>
            </c:numRef>
          </c:val>
          <c:smooth val="0"/>
          <c:extLst>
            <c:ext xmlns:c16="http://schemas.microsoft.com/office/drawing/2014/chart" uri="{C3380CC4-5D6E-409C-BE32-E72D297353CC}">
              <c16:uniqueId val="{00000000-9BF6-467E-949C-2CDBE5465CDC}"/>
            </c:ext>
          </c:extLst>
        </c:ser>
        <c:ser>
          <c:idx val="1"/>
          <c:order val="1"/>
          <c:tx>
            <c:strRef>
              <c:f>Sheet1!$C$1</c:f>
              <c:strCache>
                <c:ptCount val="1"/>
                <c:pt idx="0">
                  <c:v>Banana Boat</c:v>
                </c:pt>
              </c:strCache>
            </c:strRef>
          </c:tx>
          <c:spPr>
            <a:ln w="28575" cap="rnd">
              <a:noFill/>
              <a:round/>
            </a:ln>
            <a:effectLst/>
          </c:spPr>
          <c:marker>
            <c:symbol val="diamond"/>
            <c:size val="10"/>
            <c:spPr>
              <a:solidFill>
                <a:schemeClr val="accent5"/>
              </a:solidFill>
              <a:ln w="9525">
                <a:solidFill>
                  <a:schemeClr val="accent5"/>
                </a:solidFill>
              </a:ln>
              <a:effectLst/>
            </c:spPr>
          </c:marker>
          <c:dPt>
            <c:idx val="1"/>
            <c:marker>
              <c:symbol val="diamond"/>
              <c:size val="10"/>
              <c:spPr>
                <a:solidFill>
                  <a:schemeClr val="accent5"/>
                </a:solidFill>
                <a:ln w="9525" cap="sq">
                  <a:solidFill>
                    <a:schemeClr val="accent5"/>
                  </a:solidFill>
                  <a:round/>
                </a:ln>
                <a:effectLst/>
              </c:spPr>
            </c:marker>
            <c:bubble3D val="0"/>
            <c:extLst>
              <c:ext xmlns:c16="http://schemas.microsoft.com/office/drawing/2014/chart" uri="{C3380CC4-5D6E-409C-BE32-E72D297353CC}">
                <c16:uniqueId val="{00000001-9BF6-467E-949C-2CDBE5465CDC}"/>
              </c:ext>
            </c:extLst>
          </c:dPt>
          <c:dLbls>
            <c:dLbl>
              <c:idx val="0"/>
              <c:tx>
                <c:rich>
                  <a:bodyPr/>
                  <a:lstStyle/>
                  <a:p>
                    <a:r>
                      <a:t>IX 65</a:t>
                    </a:r>
                  </a:p>
                  <a:p>
                    <a:r>
                      <a:t>1323.99</a:t>
                    </a:r>
                  </a:p>
                </c:rich>
              </c:tx>
              <c:dLblPos val="l"/>
              <c:showLegendKey val="0"/>
              <c:showVal val="1"/>
              <c:showCatName val="0"/>
              <c:showSerName val="0"/>
              <c:showPercent val="0"/>
              <c:showBubbleSize val="0"/>
            </c:dLbl>
            <c:dLbl>
              <c:idx val="1"/>
              <c:tx>
                <c:rich>
                  <a:bodyPr/>
                  <a:lstStyle/>
                  <a:p>
                    <a:r>
                      <a:t>IX 83</a:t>
                    </a:r>
                  </a:p>
                  <a:p>
                    <a:r>
                      <a:t>1343.74</a:t>
                    </a:r>
                  </a:p>
                </c:rich>
              </c:tx>
              <c:dLblPos val="l"/>
              <c:showLegendKey val="0"/>
              <c:showVal val="1"/>
              <c:showCatName val="0"/>
              <c:showSerName val="0"/>
              <c:showPercent val="0"/>
              <c:showBubbleSize val="0"/>
            </c:dLbl>
            <c:dLbl>
              <c:idx val="2"/>
              <c:tx>
                <c:rich>
                  <a:bodyPr/>
                  <a:lstStyle/>
                  <a:p>
                    <a:r>
                      <a:t>IX 30</a:t>
                    </a:r>
                  </a:p>
                  <a:p>
                    <a:r>
                      <a:t>1626.95</a:t>
                    </a:r>
                  </a:p>
                </c:rich>
              </c:tx>
              <c:dLblPos val="l"/>
              <c:showLegendKey val="0"/>
              <c:showVal val="1"/>
              <c:showCatName val="0"/>
              <c:showSerName val="0"/>
              <c:showPercent val="0"/>
              <c:showBubbleSize val="0"/>
            </c:dLbl>
            <c:dLbl>
              <c:idx val="6"/>
              <c:numFmt formatCode="#,##0.00"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837-4B58-8999-796C2BA4135A}"/>
                </c:ext>
              </c:extLst>
            </c:dLbl>
            <c:numFmt formatCode="#,##0.00\ [$€-407]" sourceLinked="0"/>
            <c:spPr>
              <a:solidFill>
                <a:schemeClr val="bg2"/>
              </a:solid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l"/>
            <c:showLegendKey val="0"/>
            <c:showVal val="1"/>
            <c:showCatName val="1"/>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83</c:v>
                </c:pt>
                <c:pt idx="2">
                  <c:v>IX 30</c:v>
                </c:pt>
              </c:strCache>
            </c:strRef>
          </c:cat>
          <c:val>
            <c:numRef>
              <c:f>Sheet1!$C$2:$C$4</c:f>
              <c:numCache>
                <c:formatCode>General</c:formatCode>
                <c:ptCount val="3"/>
                <c:pt idx="0">
                  <c:v>1323.99</c:v>
                </c:pt>
                <c:pt idx="1">
                  <c:v>1343.74</c:v>
                </c:pt>
                <c:pt idx="2">
                  <c:v>1626.95</c:v>
                </c:pt>
              </c:numCache>
            </c:numRef>
          </c:val>
          <c:smooth val="0"/>
          <c:extLst>
            <c:ext xmlns:c16="http://schemas.microsoft.com/office/drawing/2014/chart" uri="{C3380CC4-5D6E-409C-BE32-E72D297353CC}">
              <c16:uniqueId val="{00000002-9BF6-467E-949C-2CDBE5465CDC}"/>
            </c:ext>
          </c:extLst>
        </c:ser>
        <c:ser>
          <c:idx val="2"/>
          <c:order val="2"/>
          <c:tx>
            <c:strRef>
              <c:f>Sheet1!$D$1</c:f>
              <c:strCache>
                <c:ptCount val="1"/>
                <c:pt idx="0">
                  <c:v>Nivea</c:v>
                </c:pt>
              </c:strCache>
            </c:strRef>
          </c:tx>
          <c:spPr>
            <a:ln w="28575" cap="rnd">
              <a:noFill/>
              <a:round/>
            </a:ln>
            <a:effectLst/>
          </c:spPr>
          <c:marker>
            <c:symbol val="circle"/>
            <c:size val="8"/>
            <c:spPr>
              <a:solidFill>
                <a:schemeClr val="accent2"/>
              </a:solidFill>
              <a:ln w="9525">
                <a:solidFill>
                  <a:schemeClr val="accent2"/>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83</c:v>
                </c:pt>
                <c:pt idx="2">
                  <c:v>IX 30</c:v>
                </c:pt>
              </c:strCache>
            </c:strRef>
          </c:cat>
          <c:val>
            <c:numRef>
              <c:f>Sheet1!$D$2:$D$4</c:f>
              <c:numCache>
                <c:formatCode>General</c:formatCode>
                <c:ptCount val="3"/>
                <c:pt idx="0">
                  <c:v>2038.02</c:v>
                </c:pt>
                <c:pt idx="1">
                  <c:v>1613.64</c:v>
                </c:pt>
              </c:numCache>
            </c:numRef>
          </c:val>
          <c:smooth val="0"/>
          <c:extLst>
            <c:ext xmlns:c16="http://schemas.microsoft.com/office/drawing/2014/chart" uri="{C3380CC4-5D6E-409C-BE32-E72D297353CC}">
              <c16:uniqueId val="{00000003-9BF6-467E-949C-2CDBE5465CDC}"/>
            </c:ext>
          </c:extLst>
        </c:ser>
        <c:ser>
          <c:idx val="3"/>
          <c:order val="3"/>
          <c:tx>
            <c:strRef>
              <c:f>Sheet1!$E$1</c:f>
              <c:strCache>
                <c:ptCount val="1"/>
                <c:pt idx="0">
                  <c:v>Isdin</c:v>
                </c:pt>
              </c:strCache>
            </c:strRef>
          </c:tx>
          <c:spPr>
            <a:ln w="25400" cap="rnd">
              <a:noFill/>
              <a:round/>
            </a:ln>
            <a:effectLst/>
          </c:spPr>
          <c:marker>
            <c:symbol val="circle"/>
            <c:size val="8"/>
            <c:spPr>
              <a:solidFill>
                <a:schemeClr val="accent1"/>
              </a:solidFill>
              <a:ln w="9525">
                <a:solidFill>
                  <a:schemeClr val="accent1"/>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83</c:v>
                </c:pt>
                <c:pt idx="2">
                  <c:v>IX 30</c:v>
                </c:pt>
              </c:strCache>
            </c:strRef>
          </c:cat>
          <c:val>
            <c:numRef>
              <c:f>Sheet1!$E$2:$E$4</c:f>
              <c:numCache>
                <c:formatCode>General</c:formatCode>
                <c:ptCount val="3"/>
                <c:pt idx="0">
                  <c:v>7520.08</c:v>
                </c:pt>
                <c:pt idx="2">
                  <c:v>5465.86</c:v>
                </c:pt>
              </c:numCache>
            </c:numRef>
          </c:val>
          <c:smooth val="0"/>
          <c:extLst>
            <c:ext xmlns:c16="http://schemas.microsoft.com/office/drawing/2014/chart" uri="{C3380CC4-5D6E-409C-BE32-E72D297353CC}">
              <c16:uniqueId val="{00000004-9BF6-467E-949C-2CDBE5465CDC}"/>
            </c:ext>
          </c:extLst>
        </c:ser>
        <c:ser>
          <c:idx val="4"/>
          <c:order val="4"/>
          <c:tx>
            <c:strRef>
              <c:f>Sheet1!$F$1</c:f>
              <c:strCache>
                <c:ptCount val="1"/>
                <c:pt idx="0">
                  <c:v>La Roche-Posay</c:v>
                </c:pt>
              </c:strCache>
            </c:strRef>
          </c:tx>
          <c:spPr>
            <a:ln w="25400" cap="rnd">
              <a:noFill/>
              <a:round/>
            </a:ln>
            <a:effectLst/>
          </c:spPr>
          <c:marker>
            <c:symbol val="circle"/>
            <c:size val="8"/>
            <c:spPr>
              <a:solidFill>
                <a:schemeClr val="accent3"/>
              </a:solidFill>
              <a:ln w="9525">
                <a:solidFill>
                  <a:schemeClr val="accent3"/>
                </a:solidFill>
              </a:ln>
              <a:effectLst/>
            </c:spPr>
          </c:marker>
          <c:dLbls>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mn-lt"/>
                    <a:ea typeface="+mn-ea"/>
                    <a:cs typeface="+mn-cs"/>
                  </a:defRPr>
                </a:pPr>
                <a:endParaRPr lang="en-CH"/>
              </a:p>
            </c:txPr>
            <c:dLblPos val="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IX 65</c:v>
                </c:pt>
                <c:pt idx="1">
                  <c:v>IX 83</c:v>
                </c:pt>
                <c:pt idx="2">
                  <c:v>IX 30</c:v>
                </c:pt>
              </c:strCache>
            </c:strRef>
          </c:cat>
          <c:val>
            <c:numRef>
              <c:f>Sheet1!$F$2:$F$4</c:f>
              <c:numCache>
                <c:formatCode>General</c:formatCode>
                <c:ptCount val="3"/>
                <c:pt idx="0">
                  <c:v>10465.46</c:v>
                </c:pt>
                <c:pt idx="1">
                  <c:v>4674.35</c:v>
                </c:pt>
                <c:pt idx="2">
                  <c:v>12659.71</c:v>
                </c:pt>
              </c:numCache>
            </c:numRef>
          </c:val>
          <c:smooth val="0"/>
          <c:extLst>
            <c:ext xmlns:c16="http://schemas.microsoft.com/office/drawing/2014/chart" uri="{C3380CC4-5D6E-409C-BE32-E72D297353CC}">
              <c16:uniqueId val="{00000005-9BF6-467E-949C-2CDBE5465CDC}"/>
            </c:ext>
          </c:extLst>
        </c:ser>
        <c:dLbls>
          <c:dLblPos val="r"/>
          <c:showLegendKey val="0"/>
          <c:showVal val="1"/>
          <c:showCatName val="0"/>
          <c:showSerName val="0"/>
          <c:showPercent val="0"/>
          <c:showBubbleSize val="0"/>
        </c:dLbls>
        <c:marker val="1"/>
        <c:smooth val="0"/>
        <c:axId val="1917268912"/>
        <c:axId val="1917260176"/>
      </c:lineChart>
      <c:catAx>
        <c:axId val="1917268912"/>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17260176"/>
        <c:crosses val="autoZero"/>
        <c:auto val="1"/>
        <c:lblAlgn val="ctr"/>
        <c:lblOffset val="100"/>
        <c:noMultiLvlLbl val="0"/>
      </c:catAx>
      <c:valAx>
        <c:axId val="1917260176"/>
        <c:scaling>
          <c:orientation val="minMax"/>
          <c:max val="12660.2143"/>
          <c:min val="1296.7581"/>
        </c:scaling>
        <c:delete val="1"/>
        <c:axPos val="l"/>
        <c:numFmt formatCode="#,##0.0\ [$€-1]" sourceLinked="0"/>
        <c:majorTickMark val="out"/>
        <c:minorTickMark val="none"/>
        <c:tickLblPos val="nextTo"/>
        <c:crossAx val="1917268912"/>
        <c:crosses val="autoZero"/>
        <c:crossBetween val="between"/>
      </c:valAx>
      <c:spPr>
        <a:noFill/>
        <a:ln>
          <a:noFill/>
        </a:ln>
        <a:effectLst/>
      </c:spPr>
    </c:plotArea>
    <c:legend>
      <c:legendPos val="t"/>
      <c:layout>
        <c:manualLayout>
          <c:xMode val="edge"/>
          <c:yMode val="edge"/>
          <c:x val="8.0888520313471449E-2"/>
          <c:y val="5.1571090951913002E-3"/>
          <c:w val="0.91838475437849876"/>
          <c:h val="7.7401304301922338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2"/>
              </a:solidFill>
              <a:latin typeface="Nexa Book" panose="00000400000000000000" pitchFamily="2" charset="0"/>
              <a:ea typeface="+mn-ea"/>
              <a:cs typeface="+mn-cs"/>
            </a:defRPr>
          </a:pPr>
          <a:endParaRPr lang="en-CH"/>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chemeClr val="tx2"/>
          </a:solidFill>
        </a:defRPr>
      </a:pPr>
      <a:endParaRPr lang="en-CH"/>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07/06/2025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5.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6.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7.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8.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0.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2.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3.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4.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5.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6.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7.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8.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0.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2.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3.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4.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5.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6.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7.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8.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0.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2.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3.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4.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5.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6.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7.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8.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0.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2.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3.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4.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5.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6.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7.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8.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0.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2.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3.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4.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5.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6.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7.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8.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0.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2.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3.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4.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5.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6.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7.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8.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0.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1.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2.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3.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4.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5.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6.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7.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8.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0.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1.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2.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3.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4.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5.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6.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7.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8.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0.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1.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2.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3.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4.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5.xml"/></Relationships>
</file>

<file path=ppt/notesSlides/_rels/notesSlide3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6.xml"/></Relationships>
</file>

<file path=ppt/notesSlides/_rels/notesSlide3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7.xml"/></Relationships>
</file>

<file path=ppt/notesSlides/_rels/notesSlide3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8.xml"/></Relationships>
</file>

<file path=ppt/notesSlides/_rels/notesSlide3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0.xml"/></Relationships>
</file>

<file path=ppt/notesSlides/_rels/notesSlide3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1.xml"/></Relationships>
</file>

<file path=ppt/notesSlides/_rels/notesSlide3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2.xml"/></Relationships>
</file>

<file path=ppt/notesSlides/_rels/notesSlide3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3.xml"/></Relationships>
</file>

<file path=ppt/notesSlides/_rels/notesSlide3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4.xml"/></Relationships>
</file>

<file path=ppt/notesSlides/_rels/notesSlide3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5.xml"/></Relationships>
</file>

<file path=ppt/notesSlides/_rels/notesSlide3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6.xml"/></Relationships>
</file>

<file path=ppt/notesSlides/_rels/notesSlide3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7.xml"/></Relationships>
</file>

<file path=ppt/notesSlides/_rels/notesSlide3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8.xml"/></Relationships>
</file>

<file path=ppt/notesSlides/_rels/notesSlide3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0.xml"/></Relationships>
</file>

<file path=ppt/notesSlides/_rels/notesSlide3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1.xml"/></Relationships>
</file>

<file path=ppt/notesSlides/_rels/notesSlide3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2.xml"/></Relationships>
</file>

<file path=ppt/notesSlides/_rels/notesSlide3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3.xml"/></Relationships>
</file>

<file path=ppt/notesSlides/_rels/notesSlide3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4.xml"/></Relationships>
</file>

<file path=ppt/notesSlides/_rels/notesSlide3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5.xml"/></Relationships>
</file>

<file path=ppt/notesSlides/_rels/notesSlide3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6.xml"/></Relationships>
</file>

<file path=ppt/notesSlides/_rels/notesSlide3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7.xml"/></Relationships>
</file>

<file path=ppt/notesSlides/_rels/notesSlide3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8.xml"/></Relationships>
</file>

<file path=ppt/notesSlides/_rels/notesSlide3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0.xml"/></Relationships>
</file>

<file path=ppt/notesSlides/_rels/notesSlide3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1.xml"/></Relationships>
</file>

<file path=ppt/notesSlides/_rels/notesSlide3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2.xml"/></Relationships>
</file>

<file path=ppt/notesSlides/_rels/notesSlide3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3.xml"/></Relationships>
</file>

<file path=ppt/notesSlides/_rels/notesSlide3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4.xml"/></Relationships>
</file>

<file path=ppt/notesSlides/_rels/notesSlide3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5.xml"/></Relationships>
</file>

<file path=ppt/notesSlides/_rels/notesSlide3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6.xml"/></Relationships>
</file>

<file path=ppt/notesSlides/_rels/notesSlide3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7.xml"/></Relationships>
</file>

<file path=ppt/notesSlides/_rels/notesSlide3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8.xml"/></Relationships>
</file>

<file path=ppt/notesSlides/_rels/notesSlide3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0.xml"/></Relationships>
</file>

<file path=ppt/notesSlides/_rels/notesSlide3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1.xml"/></Relationships>
</file>

<file path=ppt/notesSlides/_rels/notesSlide3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2.xml"/></Relationships>
</file>

<file path=ppt/notesSlides/_rels/notesSlide3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3.xml"/></Relationships>
</file>

<file path=ppt/notesSlides/_rels/notesSlide3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4.xml"/></Relationships>
</file>

<file path=ppt/notesSlides/_rels/notesSlide3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5.xml"/></Relationships>
</file>

<file path=ppt/notesSlides/_rels/notesSlide3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6.xml"/></Relationships>
</file>

<file path=ppt/notesSlides/_rels/notesSlide3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7.xml"/></Relationships>
</file>

<file path=ppt/notesSlides/_rels/notesSlide3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8.xml"/></Relationships>
</file>

<file path=ppt/notesSlides/_rels/notesSlide3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0.xml"/></Relationships>
</file>

<file path=ppt/notesSlides/_rels/notesSlide3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1.xml"/></Relationships>
</file>

<file path=ppt/notesSlides/_rels/notesSlide3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2.xml"/></Relationships>
</file>

<file path=ppt/notesSlides/_rels/notesSlide3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3.xml"/></Relationships>
</file>

<file path=ppt/notesSlides/_rels/notesSlide3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4.xml"/></Relationships>
</file>

<file path=ppt/notesSlides/_rels/notesSlide3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5.xml"/></Relationships>
</file>

<file path=ppt/notesSlides/_rels/notesSlide3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6.xml"/></Relationships>
</file>

<file path=ppt/notesSlides/_rels/notesSlide3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7.xml"/></Relationships>
</file>

<file path=ppt/notesSlides/_rels/notesSlide3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8.xml"/></Relationships>
</file>

<file path=ppt/notesSlides/_rels/notesSlide3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0.xml"/></Relationships>
</file>

<file path=ppt/notesSlides/_rels/notesSlide3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1.xml"/></Relationships>
</file>

<file path=ppt/notesSlides/_rels/notesSlide3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2.xml"/></Relationships>
</file>

<file path=ppt/notesSlides/_rels/notesSlide3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3.xml"/></Relationships>
</file>

<file path=ppt/notesSlides/_rels/notesSlide3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4.xml"/></Relationships>
</file>

<file path=ppt/notesSlides/_rels/notesSlide3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5.xml"/></Relationships>
</file>

<file path=ppt/notesSlides/_rels/notesSlide3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6.xml"/></Relationships>
</file>

<file path=ppt/notesSlides/_rels/notesSlide3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7.xml"/></Relationships>
</file>

<file path=ppt/notesSlides/_rels/notesSlide3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8.xml"/></Relationships>
</file>

<file path=ppt/notesSlides/_rels/notesSlide3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0.xml"/></Relationships>
</file>

<file path=ppt/notesSlides/_rels/notesSlide3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1.xml"/></Relationships>
</file>

<file path=ppt/notesSlides/_rels/notesSlide3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2.xml"/></Relationships>
</file>

<file path=ppt/notesSlides/_rels/notesSlide3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3.xml"/></Relationships>
</file>

<file path=ppt/notesSlides/_rels/notesSlide3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4.xml"/></Relationships>
</file>

<file path=ppt/notesSlides/_rels/notesSlide3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5.xml"/></Relationships>
</file>

<file path=ppt/notesSlides/_rels/notesSlide3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6.xml"/></Relationships>
</file>

<file path=ppt/notesSlides/_rels/notesSlide3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7.xml"/></Relationships>
</file>

<file path=ppt/notesSlides/_rels/notesSlide3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8.xml"/></Relationships>
</file>

<file path=ppt/notesSlides/_rels/notesSlide3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0.xml"/></Relationships>
</file>

<file path=ppt/notesSlides/_rels/notesSlide3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1.xml"/></Relationships>
</file>

<file path=ppt/notesSlides/_rels/notesSlide3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2.xml"/></Relationships>
</file>

<file path=ppt/notesSlides/_rels/notesSlide3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3.xml"/></Relationships>
</file>

<file path=ppt/notesSlides/_rels/notesSlide3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4.xml"/></Relationships>
</file>

<file path=ppt/notesSlides/_rels/notesSlide3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5.xml"/></Relationships>
</file>

<file path=ppt/notesSlides/_rels/notesSlide3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6.xml"/></Relationships>
</file>

<file path=ppt/notesSlides/_rels/notesSlide3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7.xml"/></Relationships>
</file>

<file path=ppt/notesSlides/_rels/notesSlide3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8.xml"/></Relationships>
</file>

<file path=ppt/notesSlides/_rels/notesSlide3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0.xml"/></Relationships>
</file>

<file path=ppt/notesSlides/_rels/notesSlide3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1.xml"/></Relationships>
</file>

<file path=ppt/notesSlides/_rels/notesSlide3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893003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90</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91</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92</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93</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94</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95</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00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B32F20-0676-854E-ACF1-DC1A24625AA8}" type="slidenum">
              <a:rPr kumimoji="0" lang="en-A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99</a:t>
            </a:fld>
            <a:endParaRPr kumimoji="0" lang="en-A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3152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2.emf"/><Relationship Id="rId5"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Master" Target="../slideMasters/slideMaster1.xml"/><Relationship Id="rId3" Type="http://schemas.openxmlformats.org/officeDocument/2006/relationships/oleObject" Target="../embeddings/oleObject11.bin"/><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1" Type="http://schemas.openxmlformats.org/officeDocument/2006/relationships/tags" Target="../tags/tag12.xml"/><Relationship Id="rId2" Type="http://schemas.openxmlformats.org/officeDocument/2006/relationships/slideMaster" Target="../slideMasters/slideMaster1.xml"/><Relationship Id="rId3" Type="http://schemas.openxmlformats.org/officeDocument/2006/relationships/oleObject" Target="../embeddings/oleObject12.bin"/><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Master" Target="../slideMasters/slideMaster1.xml"/><Relationship Id="rId3" Type="http://schemas.openxmlformats.org/officeDocument/2006/relationships/oleObject" Target="../embeddings/oleObject13.bin"/><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1" Type="http://schemas.openxmlformats.org/officeDocument/2006/relationships/tags" Target="../tags/tag14.xml"/><Relationship Id="rId2" Type="http://schemas.openxmlformats.org/officeDocument/2006/relationships/slideMaster" Target="../slideMasters/slideMaster1.xml"/><Relationship Id="rId3" Type="http://schemas.openxmlformats.org/officeDocument/2006/relationships/oleObject" Target="../embeddings/oleObject14.bin"/><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1" Type="http://schemas.openxmlformats.org/officeDocument/2006/relationships/tags" Target="../tags/tag15.xml"/><Relationship Id="rId2" Type="http://schemas.openxmlformats.org/officeDocument/2006/relationships/slideMaster" Target="../slideMasters/slideMaster1.xml"/><Relationship Id="rId3" Type="http://schemas.openxmlformats.org/officeDocument/2006/relationships/oleObject" Target="../embeddings/oleObject15.bin"/><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1" Type="http://schemas.openxmlformats.org/officeDocument/2006/relationships/tags" Target="../tags/tag16.xml"/><Relationship Id="rId2" Type="http://schemas.openxmlformats.org/officeDocument/2006/relationships/slideMaster" Target="../slideMasters/slideMaster1.xml"/><Relationship Id="rId3" Type="http://schemas.openxmlformats.org/officeDocument/2006/relationships/oleObject" Target="../embeddings/oleObject16.bin"/><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1" Type="http://schemas.openxmlformats.org/officeDocument/2006/relationships/tags" Target="../tags/tag17.xml"/><Relationship Id="rId2" Type="http://schemas.openxmlformats.org/officeDocument/2006/relationships/slideMaster" Target="../slideMasters/slideMaster1.xml"/><Relationship Id="rId3" Type="http://schemas.openxmlformats.org/officeDocument/2006/relationships/oleObject" Target="../embeddings/oleObject17.bin"/><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1" Type="http://schemas.openxmlformats.org/officeDocument/2006/relationships/tags" Target="../tags/tag18.xml"/><Relationship Id="rId2" Type="http://schemas.openxmlformats.org/officeDocument/2006/relationships/slideMaster" Target="../slideMasters/slideMaster1.xml"/><Relationship Id="rId3" Type="http://schemas.openxmlformats.org/officeDocument/2006/relationships/oleObject" Target="../embeddings/oleObject18.bin"/><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1" Type="http://schemas.openxmlformats.org/officeDocument/2006/relationships/tags" Target="../tags/tag19.xml"/><Relationship Id="rId2" Type="http://schemas.openxmlformats.org/officeDocument/2006/relationships/slideMaster" Target="../slideMasters/slideMaster1.xml"/><Relationship Id="rId3" Type="http://schemas.openxmlformats.org/officeDocument/2006/relationships/oleObject" Target="../embeddings/oleObject19.bin"/><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1" Type="http://schemas.openxmlformats.org/officeDocument/2006/relationships/tags" Target="../tags/tag20.xml"/><Relationship Id="rId2" Type="http://schemas.openxmlformats.org/officeDocument/2006/relationships/slideMaster" Target="../slideMasters/slideMaster1.xml"/><Relationship Id="rId3" Type="http://schemas.openxmlformats.org/officeDocument/2006/relationships/oleObject" Target="../embeddings/oleObject20.bin"/><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tags" Target="../tags/tag21.xml"/><Relationship Id="rId2" Type="http://schemas.openxmlformats.org/officeDocument/2006/relationships/slideMaster" Target="../slideMasters/slideMaster1.xml"/><Relationship Id="rId3" Type="http://schemas.openxmlformats.org/officeDocument/2006/relationships/oleObject" Target="../embeddings/oleObject21.bin"/><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1" Type="http://schemas.openxmlformats.org/officeDocument/2006/relationships/tags" Target="../tags/tag22.xml"/><Relationship Id="rId2" Type="http://schemas.openxmlformats.org/officeDocument/2006/relationships/slideMaster" Target="../slideMasters/slideMaster1.xml"/><Relationship Id="rId3" Type="http://schemas.openxmlformats.org/officeDocument/2006/relationships/oleObject" Target="../embeddings/oleObject22.bin"/><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1" Type="http://schemas.openxmlformats.org/officeDocument/2006/relationships/tags" Target="../tags/tag23.xml"/><Relationship Id="rId2" Type="http://schemas.openxmlformats.org/officeDocument/2006/relationships/slideMaster" Target="../slideMasters/slideMaster1.xml"/><Relationship Id="rId3" Type="http://schemas.openxmlformats.org/officeDocument/2006/relationships/oleObject" Target="../embeddings/oleObject23.bin"/><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1" Type="http://schemas.openxmlformats.org/officeDocument/2006/relationships/tags" Target="../tags/tag24.xml"/><Relationship Id="rId2" Type="http://schemas.openxmlformats.org/officeDocument/2006/relationships/slideMaster" Target="../slideMasters/slideMaster1.xml"/><Relationship Id="rId3" Type="http://schemas.openxmlformats.org/officeDocument/2006/relationships/oleObject" Target="../embeddings/oleObject24.bin"/><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tags" Target="../tags/tag26.xml"/><Relationship Id="rId3" Type="http://schemas.openxmlformats.org/officeDocument/2006/relationships/tags" Target="../tags/tag27.xml"/><Relationship Id="rId4" Type="http://schemas.openxmlformats.org/officeDocument/2006/relationships/slideMaster" Target="../slideMasters/slideMaster1.xml"/><Relationship Id="rId5" Type="http://schemas.openxmlformats.org/officeDocument/2006/relationships/oleObject" Target="../embeddings/oleObject25.bin"/><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oleObject" Target="../embeddings/oleObject26.bin"/></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Master" Target="../slideMasters/slideMaster1.xml"/><Relationship Id="rId3" Type="http://schemas.openxmlformats.org/officeDocument/2006/relationships/oleObject" Target="../embeddings/oleObject4.bin"/><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Master" Target="../slideMasters/slideMaster1.xml"/><Relationship Id="rId3" Type="http://schemas.openxmlformats.org/officeDocument/2006/relationships/oleObject" Target="../embeddings/oleObject5.bin"/><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Master" Target="../slideMasters/slideMaster1.xml"/><Relationship Id="rId3" Type="http://schemas.openxmlformats.org/officeDocument/2006/relationships/oleObject" Target="../embeddings/oleObject6.bin"/><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Master" Target="../slideMasters/slideMaster1.xml"/><Relationship Id="rId3" Type="http://schemas.openxmlformats.org/officeDocument/2006/relationships/oleObject" Target="../embeddings/oleObject7.bin"/><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Master" Target="../slideMasters/slideMaster1.xml"/><Relationship Id="rId3" Type="http://schemas.openxmlformats.org/officeDocument/2006/relationships/oleObject" Target="../embeddings/oleObject8.bin"/><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1" Type="http://schemas.openxmlformats.org/officeDocument/2006/relationships/tags" Target="../tags/tag9.xml"/><Relationship Id="rId2" Type="http://schemas.openxmlformats.org/officeDocument/2006/relationships/slideMaster" Target="../slideMasters/slideMaster1.xml"/><Relationship Id="rId3" Type="http://schemas.openxmlformats.org/officeDocument/2006/relationships/oleObject" Target="../embeddings/oleObject9.bin"/><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1" Type="http://schemas.openxmlformats.org/officeDocument/2006/relationships/tags" Target="../tags/tag10.xml"/><Relationship Id="rId2" Type="http://schemas.openxmlformats.org/officeDocument/2006/relationships/slideMaster" Target="../slideMasters/slideMaster1.xml"/><Relationship Id="rId3" Type="http://schemas.openxmlformats.org/officeDocument/2006/relationships/oleObject" Target="../embeddings/oleObject10.bin"/><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7/6/2025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7/6/2025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7/6/2025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06/07/2025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7/6/2025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7/6/2025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7/6/2025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7/6/2025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tags" Target="../tags/tag1.xml"/><Relationship Id="rId27" Type="http://schemas.openxmlformats.org/officeDocument/2006/relationships/oleObject" Target="../embeddings/oleObject1.bin"/><Relationship Id="rId28"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7/6/2025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 Id="rId3" Type="http://schemas.openxmlformats.org/officeDocument/2006/relationships/notesSlide" Target="../notesSlides/notesSlide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 Id="rId3" Type="http://schemas.openxmlformats.org/officeDocument/2006/relationships/notesSlide" Target="../notesSlides/notesSlide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xml"/></Relationships>
</file>

<file path=ppt/slides/_rels/slide100.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 Id="rId3" Type="http://schemas.openxmlformats.org/officeDocument/2006/relationships/notesSlide" Target="../notesSlides/notesSlide1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0.xml"/></Relationships>
</file>

<file path=ppt/slides/_rels/slide101.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 Id="rId3" Type="http://schemas.openxmlformats.org/officeDocument/2006/relationships/notesSlide" Target="../notesSlides/notesSlide1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1.xml"/></Relationships>
</file>

<file path=ppt/slides/_rels/slide102.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notesSlide" Target="../notesSlides/notesSlide1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2.xml"/></Relationships>
</file>

<file path=ppt/slides/_rels/slide103.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 Id="rId3" Type="http://schemas.openxmlformats.org/officeDocument/2006/relationships/notesSlide" Target="../notesSlides/notesSlide1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3.xml"/></Relationships>
</file>

<file path=ppt/slides/_rels/slide104.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notesSlide" Target="../notesSlides/notesSlide1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4.xml"/></Relationships>
</file>

<file path=ppt/slides/_rels/slide105.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 Id="rId3" Type="http://schemas.openxmlformats.org/officeDocument/2006/relationships/notesSlide" Target="../notesSlides/notesSlide1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5.xml"/></Relationships>
</file>

<file path=ppt/slides/_rels/slide106.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notesSlide" Target="../notesSlides/notesSlide1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6.xml"/></Relationships>
</file>

<file path=ppt/slides/_rels/slide107.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 Id="rId3" Type="http://schemas.openxmlformats.org/officeDocument/2006/relationships/notesSlide" Target="../notesSlides/notesSlide1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7.xml"/></Relationships>
</file>

<file path=ppt/slides/_rels/slide108.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 Id="rId3" Type="http://schemas.openxmlformats.org/officeDocument/2006/relationships/notesSlide" Target="../notesSlides/notesSlide1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8.xml"/></Relationships>
</file>

<file path=ppt/slides/_rels/slide109.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notesSlide" Target="../notesSlides/notesSlide1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09.xml"/></Relationships>
</file>

<file path=ppt/slides/_rels/slide11.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 Id="rId3" Type="http://schemas.openxmlformats.org/officeDocument/2006/relationships/notesSlide" Target="../notesSlides/notesSlide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xml"/></Relationships>
</file>

<file path=ppt/slides/_rels/slide110.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 Id="rId3" Type="http://schemas.openxmlformats.org/officeDocument/2006/relationships/notesSlide" Target="../notesSlides/notesSlide1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0.xml"/></Relationships>
</file>

<file path=ppt/slides/_rels/slide111.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 Id="rId3" Type="http://schemas.openxmlformats.org/officeDocument/2006/relationships/notesSlide" Target="../notesSlides/notesSlide1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1.xml"/></Relationships>
</file>

<file path=ppt/slides/_rels/slide112.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 Id="rId3" Type="http://schemas.openxmlformats.org/officeDocument/2006/relationships/notesSlide" Target="../notesSlides/notesSlide1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2.xml"/></Relationships>
</file>

<file path=ppt/slides/_rels/slide113.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 Id="rId3" Type="http://schemas.openxmlformats.org/officeDocument/2006/relationships/notesSlide" Target="../notesSlides/notesSlide1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3.xml"/></Relationships>
</file>

<file path=ppt/slides/_rels/slide11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notesSlide" Target="../notesSlides/notesSlide1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4.xml"/></Relationships>
</file>

<file path=ppt/slides/_rels/slide11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 Id="rId3" Type="http://schemas.openxmlformats.org/officeDocument/2006/relationships/notesSlide" Target="../notesSlides/notesSlide1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5.xml"/></Relationships>
</file>

<file path=ppt/slides/_rels/slide11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 Id="rId3" Type="http://schemas.openxmlformats.org/officeDocument/2006/relationships/notesSlide" Target="../notesSlides/notesSlide1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6.xml"/></Relationships>
</file>

<file path=ppt/slides/_rels/slide11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 Id="rId3" Type="http://schemas.openxmlformats.org/officeDocument/2006/relationships/notesSlide" Target="../notesSlides/notesSlide1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7.xml"/></Relationships>
</file>

<file path=ppt/slides/_rels/slide11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 Id="rId3" Type="http://schemas.openxmlformats.org/officeDocument/2006/relationships/notesSlide" Target="../notesSlides/notesSlide1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8.xml"/></Relationships>
</file>

<file path=ppt/slides/_rels/slide11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 Id="rId3" Type="http://schemas.openxmlformats.org/officeDocument/2006/relationships/notesSlide" Target="../notesSlides/notesSlide1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19.xml"/></Relationships>
</file>

<file path=ppt/slides/_rels/slide12.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 Id="rId3" Type="http://schemas.openxmlformats.org/officeDocument/2006/relationships/notesSlide" Target="../notesSlides/notesSlide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xml"/></Relationships>
</file>

<file path=ppt/slides/_rels/slide12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 Id="rId3" Type="http://schemas.openxmlformats.org/officeDocument/2006/relationships/notesSlide" Target="../notesSlides/notesSlide1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0.xml"/></Relationships>
</file>

<file path=ppt/slides/_rels/slide12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 Id="rId3" Type="http://schemas.openxmlformats.org/officeDocument/2006/relationships/notesSlide" Target="../notesSlides/notesSlide1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1.xml"/></Relationships>
</file>

<file path=ppt/slides/_rels/slide12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 Id="rId3" Type="http://schemas.openxmlformats.org/officeDocument/2006/relationships/notesSlide" Target="../notesSlides/notesSlide1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2.xml"/></Relationships>
</file>

<file path=ppt/slides/_rels/slide12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 Id="rId3" Type="http://schemas.openxmlformats.org/officeDocument/2006/relationships/notesSlide" Target="../notesSlides/notesSlide1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3.xml"/></Relationships>
</file>

<file path=ppt/slides/_rels/slide12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 Id="rId3" Type="http://schemas.openxmlformats.org/officeDocument/2006/relationships/notesSlide" Target="../notesSlides/notesSlide1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4.xml"/></Relationships>
</file>

<file path=ppt/slides/_rels/slide12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 Id="rId3" Type="http://schemas.openxmlformats.org/officeDocument/2006/relationships/notesSlide" Target="../notesSlides/notesSlide1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5.xml"/></Relationships>
</file>

<file path=ppt/slides/_rels/slide12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 Id="rId3" Type="http://schemas.openxmlformats.org/officeDocument/2006/relationships/notesSlide" Target="../notesSlides/notesSlide1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6.xml"/></Relationships>
</file>

<file path=ppt/slides/_rels/slide12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 Id="rId3" Type="http://schemas.openxmlformats.org/officeDocument/2006/relationships/notesSlide" Target="../notesSlides/notesSlide1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7.xml"/></Relationships>
</file>

<file path=ppt/slides/_rels/slide128.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 Id="rId3" Type="http://schemas.openxmlformats.org/officeDocument/2006/relationships/notesSlide" Target="../notesSlides/notesSlide1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8.xml"/></Relationships>
</file>

<file path=ppt/slides/_rels/slide129.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 Id="rId3" Type="http://schemas.openxmlformats.org/officeDocument/2006/relationships/notesSlide" Target="../notesSlides/notesSlide1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29.xml"/></Relationships>
</file>

<file path=ppt/slides/_rels/slide13.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 Id="rId3" Type="http://schemas.openxmlformats.org/officeDocument/2006/relationships/notesSlide" Target="../notesSlides/notesSlide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xml"/></Relationships>
</file>

<file path=ppt/slides/_rels/slide130.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 Id="rId3" Type="http://schemas.openxmlformats.org/officeDocument/2006/relationships/notesSlide" Target="../notesSlides/notesSlide1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0.xml"/></Relationships>
</file>

<file path=ppt/slides/_rels/slide131.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 Id="rId3" Type="http://schemas.openxmlformats.org/officeDocument/2006/relationships/notesSlide" Target="../notesSlides/notesSlide1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1.xml"/></Relationships>
</file>

<file path=ppt/slides/_rels/slide132.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 Id="rId3" Type="http://schemas.openxmlformats.org/officeDocument/2006/relationships/notesSlide" Target="../notesSlides/notesSlide1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2.xml"/></Relationships>
</file>

<file path=ppt/slides/_rels/slide133.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 Id="rId3" Type="http://schemas.openxmlformats.org/officeDocument/2006/relationships/notesSlide" Target="../notesSlides/notesSlide1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3.xml"/></Relationships>
</file>

<file path=ppt/slides/_rels/slide134.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 Id="rId3" Type="http://schemas.openxmlformats.org/officeDocument/2006/relationships/notesSlide" Target="../notesSlides/notesSlide1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4.xml"/></Relationships>
</file>

<file path=ppt/slides/_rels/slide135.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 Id="rId3" Type="http://schemas.openxmlformats.org/officeDocument/2006/relationships/notesSlide" Target="../notesSlides/notesSlide1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5.xml"/></Relationships>
</file>

<file path=ppt/slides/_rels/slide136.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 Id="rId3" Type="http://schemas.openxmlformats.org/officeDocument/2006/relationships/notesSlide" Target="../notesSlides/notesSlide1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6.xml"/></Relationships>
</file>

<file path=ppt/slides/_rels/slide137.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 Id="rId3" Type="http://schemas.openxmlformats.org/officeDocument/2006/relationships/notesSlide" Target="../notesSlides/notesSlide1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7.xml"/></Relationships>
</file>

<file path=ppt/slides/_rels/slide138.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 Id="rId3" Type="http://schemas.openxmlformats.org/officeDocument/2006/relationships/notesSlide" Target="../notesSlides/notesSlide1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8.xml"/></Relationships>
</file>

<file path=ppt/slides/_rels/slide139.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 Id="rId3" Type="http://schemas.openxmlformats.org/officeDocument/2006/relationships/notesSlide" Target="../notesSlides/notesSlide1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39.xml"/></Relationships>
</file>

<file path=ppt/slides/_rels/slide14.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 Id="rId3" Type="http://schemas.openxmlformats.org/officeDocument/2006/relationships/notesSlide" Target="../notesSlides/notesSlide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xml"/></Relationships>
</file>

<file path=ppt/slides/_rels/slide140.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 Id="rId3" Type="http://schemas.openxmlformats.org/officeDocument/2006/relationships/notesSlide" Target="../notesSlides/notesSlide1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0.xml"/></Relationships>
</file>

<file path=ppt/slides/_rels/slide141.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 Id="rId3" Type="http://schemas.openxmlformats.org/officeDocument/2006/relationships/notesSlide" Target="../notesSlides/notesSlide1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1.xml"/></Relationships>
</file>

<file path=ppt/slides/_rels/slide142.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 Id="rId3" Type="http://schemas.openxmlformats.org/officeDocument/2006/relationships/notesSlide" Target="../notesSlides/notesSlide1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2.xml"/></Relationships>
</file>

<file path=ppt/slides/_rels/slide143.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 Id="rId3" Type="http://schemas.openxmlformats.org/officeDocument/2006/relationships/notesSlide" Target="../notesSlides/notesSlide1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3.xml"/></Relationships>
</file>

<file path=ppt/slides/_rels/slide144.xml.rels><?xml version='1.0' encoding='UTF-8' standalone='yes'?>
<Relationships xmlns="http://schemas.openxmlformats.org/package/2006/relationships"><Relationship Id="rId1" Type="http://schemas.openxmlformats.org/officeDocument/2006/relationships/tags" Target="../tags/tag171.xml"/><Relationship Id="rId2" Type="http://schemas.openxmlformats.org/officeDocument/2006/relationships/slideLayout" Target="../slideLayouts/slideLayout7.xml"/><Relationship Id="rId3" Type="http://schemas.openxmlformats.org/officeDocument/2006/relationships/notesSlide" Target="../notesSlides/notesSlide1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4.xml"/></Relationships>
</file>

<file path=ppt/slides/_rels/slide145.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 Id="rId3" Type="http://schemas.openxmlformats.org/officeDocument/2006/relationships/notesSlide" Target="../notesSlides/notesSlide1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5.xml"/></Relationships>
</file>

<file path=ppt/slides/_rels/slide146.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 Id="rId3" Type="http://schemas.openxmlformats.org/officeDocument/2006/relationships/notesSlide" Target="../notesSlides/notesSlide1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6.xml"/></Relationships>
</file>

<file path=ppt/slides/_rels/slide147.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 Id="rId3" Type="http://schemas.openxmlformats.org/officeDocument/2006/relationships/notesSlide" Target="../notesSlides/notesSlide1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7.xml"/></Relationships>
</file>

<file path=ppt/slides/_rels/slide148.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 Id="rId3" Type="http://schemas.openxmlformats.org/officeDocument/2006/relationships/notesSlide" Target="../notesSlides/notesSlide1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8.xml"/></Relationships>
</file>

<file path=ppt/slides/_rels/slide149.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 Id="rId3" Type="http://schemas.openxmlformats.org/officeDocument/2006/relationships/notesSlide" Target="../notesSlides/notesSlide1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49.xml"/></Relationships>
</file>

<file path=ppt/slides/_rels/slide15.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notesSlide" Target="../notesSlides/notesSlide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xml"/></Relationships>
</file>

<file path=ppt/slides/_rels/slide150.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 Id="rId3" Type="http://schemas.openxmlformats.org/officeDocument/2006/relationships/notesSlide" Target="../notesSlides/notesSlide1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0.xml"/></Relationships>
</file>

<file path=ppt/slides/_rels/slide151.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 Id="rId3" Type="http://schemas.openxmlformats.org/officeDocument/2006/relationships/notesSlide" Target="../notesSlides/notesSlide1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1.xml"/></Relationships>
</file>

<file path=ppt/slides/_rels/slide152.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 Id="rId3" Type="http://schemas.openxmlformats.org/officeDocument/2006/relationships/notesSlide" Target="../notesSlides/notesSlide1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2.xml"/></Relationships>
</file>

<file path=ppt/slides/_rels/slide153.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 Id="rId3" Type="http://schemas.openxmlformats.org/officeDocument/2006/relationships/notesSlide" Target="../notesSlides/notesSlide1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3.xml"/></Relationships>
</file>

<file path=ppt/slides/_rels/slide154.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 Id="rId3" Type="http://schemas.openxmlformats.org/officeDocument/2006/relationships/notesSlide" Target="../notesSlides/notesSlide1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4.xml"/></Relationships>
</file>

<file path=ppt/slides/_rels/slide155.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 Id="rId3" Type="http://schemas.openxmlformats.org/officeDocument/2006/relationships/notesSlide" Target="../notesSlides/notesSlide1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5.xml"/></Relationships>
</file>

<file path=ppt/slides/_rels/slide156.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 Id="rId3" Type="http://schemas.openxmlformats.org/officeDocument/2006/relationships/notesSlide" Target="../notesSlides/notesSlide1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6.xml"/></Relationships>
</file>

<file path=ppt/slides/_rels/slide157.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 Id="rId3" Type="http://schemas.openxmlformats.org/officeDocument/2006/relationships/notesSlide" Target="../notesSlides/notesSlide1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7.xml"/></Relationships>
</file>

<file path=ppt/slides/_rels/slide158.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 Id="rId3" Type="http://schemas.openxmlformats.org/officeDocument/2006/relationships/notesSlide" Target="../notesSlides/notesSlide1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8.xml"/></Relationships>
</file>

<file path=ppt/slides/_rels/slide159.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 Id="rId3" Type="http://schemas.openxmlformats.org/officeDocument/2006/relationships/notesSlide" Target="../notesSlides/notesSlide1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59.xml"/></Relationships>
</file>

<file path=ppt/slides/_rels/slide16.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 Id="rId3" Type="http://schemas.openxmlformats.org/officeDocument/2006/relationships/notesSlide" Target="../notesSlides/notesSlide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xml"/></Relationships>
</file>

<file path=ppt/slides/_rels/slide160.xml.rels><?xml version='1.0' encoding='UTF-8' standalone='yes'?>
<Relationships xmlns="http://schemas.openxmlformats.org/package/2006/relationships"><Relationship Id="rId1" Type="http://schemas.openxmlformats.org/officeDocument/2006/relationships/tags" Target="../tags/tag187.xml"/><Relationship Id="rId2" Type="http://schemas.openxmlformats.org/officeDocument/2006/relationships/slideLayout" Target="../slideLayouts/slideLayout7.xml"/><Relationship Id="rId3" Type="http://schemas.openxmlformats.org/officeDocument/2006/relationships/notesSlide" Target="../notesSlides/notesSlide1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0.xml"/></Relationships>
</file>

<file path=ppt/slides/_rels/slide161.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 Id="rId3" Type="http://schemas.openxmlformats.org/officeDocument/2006/relationships/notesSlide" Target="../notesSlides/notesSlide1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1.xml"/></Relationships>
</file>

<file path=ppt/slides/_rels/slide162.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 Id="rId3" Type="http://schemas.openxmlformats.org/officeDocument/2006/relationships/notesSlide" Target="../notesSlides/notesSlide1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2.xml"/></Relationships>
</file>

<file path=ppt/slides/_rels/slide163.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 Id="rId3" Type="http://schemas.openxmlformats.org/officeDocument/2006/relationships/notesSlide" Target="../notesSlides/notesSlide1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3.xml"/></Relationships>
</file>

<file path=ppt/slides/_rels/slide164.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notesSlide" Target="../notesSlides/notesSlide1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4.xml"/></Relationships>
</file>

<file path=ppt/slides/_rels/slide165.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 Id="rId3" Type="http://schemas.openxmlformats.org/officeDocument/2006/relationships/notesSlide" Target="../notesSlides/notesSlide1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5.xml"/></Relationships>
</file>

<file path=ppt/slides/_rels/slide166.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 Id="rId3" Type="http://schemas.openxmlformats.org/officeDocument/2006/relationships/notesSlide" Target="../notesSlides/notesSlide1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6.xml"/></Relationships>
</file>

<file path=ppt/slides/_rels/slide167.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 Id="rId3" Type="http://schemas.openxmlformats.org/officeDocument/2006/relationships/notesSlide" Target="../notesSlides/notesSlide1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7.xml"/></Relationships>
</file>

<file path=ppt/slides/_rels/slide168.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 Id="rId3" Type="http://schemas.openxmlformats.org/officeDocument/2006/relationships/notesSlide" Target="../notesSlides/notesSlide1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8.xml"/></Relationships>
</file>

<file path=ppt/slides/_rels/slide169.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 Id="rId3" Type="http://schemas.openxmlformats.org/officeDocument/2006/relationships/notesSlide" Target="../notesSlides/notesSlide1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69.xml"/></Relationships>
</file>

<file path=ppt/slides/_rels/slide17.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 Id="rId3" Type="http://schemas.openxmlformats.org/officeDocument/2006/relationships/notesSlide" Target="../notesSlides/notesSlide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xml"/></Relationships>
</file>

<file path=ppt/slides/_rels/slide170.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 Id="rId3" Type="http://schemas.openxmlformats.org/officeDocument/2006/relationships/notesSlide" Target="../notesSlides/notesSlide1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0.xml"/></Relationships>
</file>

<file path=ppt/slides/_rels/slide171.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 Id="rId3" Type="http://schemas.openxmlformats.org/officeDocument/2006/relationships/notesSlide" Target="../notesSlides/notesSlide1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1.xml"/></Relationships>
</file>

<file path=ppt/slides/_rels/slide172.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 Id="rId3" Type="http://schemas.openxmlformats.org/officeDocument/2006/relationships/notesSlide" Target="../notesSlides/notesSlide1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2.xml"/></Relationships>
</file>

<file path=ppt/slides/_rels/slide173.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 Id="rId3" Type="http://schemas.openxmlformats.org/officeDocument/2006/relationships/notesSlide" Target="../notesSlides/notesSlide1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3.xml"/></Relationships>
</file>

<file path=ppt/slides/_rels/slide174.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 Id="rId3" Type="http://schemas.openxmlformats.org/officeDocument/2006/relationships/notesSlide" Target="../notesSlides/notesSlide1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4.xml"/></Relationships>
</file>

<file path=ppt/slides/_rels/slide175.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 Id="rId3" Type="http://schemas.openxmlformats.org/officeDocument/2006/relationships/notesSlide" Target="../notesSlides/notesSlide1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5.xml"/></Relationships>
</file>

<file path=ppt/slides/_rels/slide176.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 Id="rId3" Type="http://schemas.openxmlformats.org/officeDocument/2006/relationships/notesSlide" Target="../notesSlides/notesSlide1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6.xml"/></Relationships>
</file>

<file path=ppt/slides/_rels/slide177.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 Id="rId3" Type="http://schemas.openxmlformats.org/officeDocument/2006/relationships/notesSlide" Target="../notesSlides/notesSlide1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7.xml"/></Relationships>
</file>

<file path=ppt/slides/_rels/slide178.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 Id="rId3" Type="http://schemas.openxmlformats.org/officeDocument/2006/relationships/notesSlide" Target="../notesSlides/notesSlide1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8.xml"/></Relationships>
</file>

<file path=ppt/slides/_rels/slide179.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 Id="rId3" Type="http://schemas.openxmlformats.org/officeDocument/2006/relationships/notesSlide" Target="../notesSlides/notesSlide1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79.xml"/></Relationships>
</file>

<file path=ppt/slides/_rels/slide18.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 Id="rId3" Type="http://schemas.openxmlformats.org/officeDocument/2006/relationships/notesSlide" Target="../notesSlides/notesSlide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xml"/></Relationships>
</file>

<file path=ppt/slides/_rels/slide180.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 Id="rId3" Type="http://schemas.openxmlformats.org/officeDocument/2006/relationships/notesSlide" Target="../notesSlides/notesSlide1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0.xml"/></Relationships>
</file>

<file path=ppt/slides/_rels/slide181.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 Id="rId3" Type="http://schemas.openxmlformats.org/officeDocument/2006/relationships/notesSlide" Target="../notesSlides/notesSlide1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1.xml"/></Relationships>
</file>

<file path=ppt/slides/_rels/slide182.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 Id="rId3" Type="http://schemas.openxmlformats.org/officeDocument/2006/relationships/notesSlide" Target="../notesSlides/notesSlide1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2.xml"/></Relationships>
</file>

<file path=ppt/slides/_rels/slide183.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 Id="rId3" Type="http://schemas.openxmlformats.org/officeDocument/2006/relationships/notesSlide" Target="../notesSlides/notesSlide1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3.xml"/></Relationships>
</file>

<file path=ppt/slides/_rels/slide184.xml.rels><?xml version='1.0' encoding='UTF-8' standalone='yes'?>
<Relationships xmlns="http://schemas.openxmlformats.org/package/2006/relationships"><Relationship Id="rId1" Type="http://schemas.openxmlformats.org/officeDocument/2006/relationships/tags" Target="../tags/tag211.xml"/><Relationship Id="rId2" Type="http://schemas.openxmlformats.org/officeDocument/2006/relationships/slideLayout" Target="../slideLayouts/slideLayout7.xml"/><Relationship Id="rId3" Type="http://schemas.openxmlformats.org/officeDocument/2006/relationships/notesSlide" Target="../notesSlides/notesSlide1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4.xml"/></Relationships>
</file>

<file path=ppt/slides/_rels/slide185.xml.rels><?xml version='1.0' encoding='UTF-8' standalone='yes'?>
<Relationships xmlns="http://schemas.openxmlformats.org/package/2006/relationships"><Relationship Id="rId1" Type="http://schemas.openxmlformats.org/officeDocument/2006/relationships/tags" Target="../tags/tag212.xml"/><Relationship Id="rId2" Type="http://schemas.openxmlformats.org/officeDocument/2006/relationships/slideLayout" Target="../slideLayouts/slideLayout7.xml"/><Relationship Id="rId3" Type="http://schemas.openxmlformats.org/officeDocument/2006/relationships/notesSlide" Target="../notesSlides/notesSlide1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5.xml"/></Relationships>
</file>

<file path=ppt/slides/_rels/slide186.xml.rels><?xml version='1.0' encoding='UTF-8' standalone='yes'?>
<Relationships xmlns="http://schemas.openxmlformats.org/package/2006/relationships"><Relationship Id="rId1" Type="http://schemas.openxmlformats.org/officeDocument/2006/relationships/tags" Target="../tags/tag213.xml"/><Relationship Id="rId2" Type="http://schemas.openxmlformats.org/officeDocument/2006/relationships/slideLayout" Target="../slideLayouts/slideLayout7.xml"/><Relationship Id="rId3" Type="http://schemas.openxmlformats.org/officeDocument/2006/relationships/notesSlide" Target="../notesSlides/notesSlide1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6.xml"/></Relationships>
</file>

<file path=ppt/slides/_rels/slide187.xml.rels><?xml version='1.0' encoding='UTF-8' standalone='yes'?>
<Relationships xmlns="http://schemas.openxmlformats.org/package/2006/relationships"><Relationship Id="rId1" Type="http://schemas.openxmlformats.org/officeDocument/2006/relationships/tags" Target="../tags/tag214.xml"/><Relationship Id="rId2" Type="http://schemas.openxmlformats.org/officeDocument/2006/relationships/slideLayout" Target="../slideLayouts/slideLayout7.xml"/><Relationship Id="rId3" Type="http://schemas.openxmlformats.org/officeDocument/2006/relationships/notesSlide" Target="../notesSlides/notesSlide1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7.xml"/></Relationships>
</file>

<file path=ppt/slides/_rels/slide188.xml.rels><?xml version='1.0' encoding='UTF-8' standalone='yes'?>
<Relationships xmlns="http://schemas.openxmlformats.org/package/2006/relationships"><Relationship Id="rId1" Type="http://schemas.openxmlformats.org/officeDocument/2006/relationships/tags" Target="../tags/tag215.xml"/><Relationship Id="rId2" Type="http://schemas.openxmlformats.org/officeDocument/2006/relationships/slideLayout" Target="../slideLayouts/slideLayout7.xml"/><Relationship Id="rId3" Type="http://schemas.openxmlformats.org/officeDocument/2006/relationships/notesSlide" Target="../notesSlides/notesSlide1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8.xml"/></Relationships>
</file>

<file path=ppt/slides/_rels/slide189.xml.rels><?xml version='1.0' encoding='UTF-8' standalone='yes'?>
<Relationships xmlns="http://schemas.openxmlformats.org/package/2006/relationships"><Relationship Id="rId1" Type="http://schemas.openxmlformats.org/officeDocument/2006/relationships/tags" Target="../tags/tag216.xml"/><Relationship Id="rId2" Type="http://schemas.openxmlformats.org/officeDocument/2006/relationships/slideLayout" Target="../slideLayouts/slideLayout7.xml"/><Relationship Id="rId3" Type="http://schemas.openxmlformats.org/officeDocument/2006/relationships/notesSlide" Target="../notesSlides/notesSlide1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89.xml"/></Relationships>
</file>

<file path=ppt/slides/_rels/slide19.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notesSlide" Target="../notesSlides/notesSlide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xml"/></Relationships>
</file>

<file path=ppt/slides/_rels/slide190.xml.rels><?xml version='1.0' encoding='UTF-8' standalone='yes'?>
<Relationships xmlns="http://schemas.openxmlformats.org/package/2006/relationships"><Relationship Id="rId1" Type="http://schemas.openxmlformats.org/officeDocument/2006/relationships/tags" Target="../tags/tag217.xml"/><Relationship Id="rId2" Type="http://schemas.openxmlformats.org/officeDocument/2006/relationships/slideLayout" Target="../slideLayouts/slideLayout7.xml"/><Relationship Id="rId3" Type="http://schemas.openxmlformats.org/officeDocument/2006/relationships/notesSlide" Target="../notesSlides/notesSlide1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0.xml"/></Relationships>
</file>

<file path=ppt/slides/_rels/slide191.xml.rels><?xml version='1.0' encoding='UTF-8' standalone='yes'?>
<Relationships xmlns="http://schemas.openxmlformats.org/package/2006/relationships"><Relationship Id="rId1" Type="http://schemas.openxmlformats.org/officeDocument/2006/relationships/tags" Target="../tags/tag218.xml"/><Relationship Id="rId2" Type="http://schemas.openxmlformats.org/officeDocument/2006/relationships/slideLayout" Target="../slideLayouts/slideLayout7.xml"/><Relationship Id="rId3" Type="http://schemas.openxmlformats.org/officeDocument/2006/relationships/notesSlide" Target="../notesSlides/notesSlide1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1.xml"/></Relationships>
</file>

<file path=ppt/slides/_rels/slide192.xml.rels><?xml version='1.0' encoding='UTF-8' standalone='yes'?>
<Relationships xmlns="http://schemas.openxmlformats.org/package/2006/relationships"><Relationship Id="rId1" Type="http://schemas.openxmlformats.org/officeDocument/2006/relationships/tags" Target="../tags/tag219.xml"/><Relationship Id="rId2" Type="http://schemas.openxmlformats.org/officeDocument/2006/relationships/slideLayout" Target="../slideLayouts/slideLayout7.xml"/><Relationship Id="rId3" Type="http://schemas.openxmlformats.org/officeDocument/2006/relationships/notesSlide" Target="../notesSlides/notesSlide1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2.xml"/></Relationships>
</file>

<file path=ppt/slides/_rels/slide193.xml.rels><?xml version='1.0' encoding='UTF-8' standalone='yes'?>
<Relationships xmlns="http://schemas.openxmlformats.org/package/2006/relationships"><Relationship Id="rId1" Type="http://schemas.openxmlformats.org/officeDocument/2006/relationships/tags" Target="../tags/tag220.xml"/><Relationship Id="rId2" Type="http://schemas.openxmlformats.org/officeDocument/2006/relationships/slideLayout" Target="../slideLayouts/slideLayout7.xml"/><Relationship Id="rId3" Type="http://schemas.openxmlformats.org/officeDocument/2006/relationships/notesSlide" Target="../notesSlides/notesSlide1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3.xml"/></Relationships>
</file>

<file path=ppt/slides/_rels/slide194.xml.rels><?xml version='1.0' encoding='UTF-8' standalone='yes'?>
<Relationships xmlns="http://schemas.openxmlformats.org/package/2006/relationships"><Relationship Id="rId1" Type="http://schemas.openxmlformats.org/officeDocument/2006/relationships/tags" Target="../tags/tag221.xml"/><Relationship Id="rId2" Type="http://schemas.openxmlformats.org/officeDocument/2006/relationships/slideLayout" Target="../slideLayouts/slideLayout7.xml"/><Relationship Id="rId3" Type="http://schemas.openxmlformats.org/officeDocument/2006/relationships/notesSlide" Target="../notesSlides/notesSlide1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4.xml"/></Relationships>
</file>

<file path=ppt/slides/_rels/slide195.xml.rels><?xml version='1.0' encoding='UTF-8' standalone='yes'?>
<Relationships xmlns="http://schemas.openxmlformats.org/package/2006/relationships"><Relationship Id="rId1" Type="http://schemas.openxmlformats.org/officeDocument/2006/relationships/tags" Target="../tags/tag222.xml"/><Relationship Id="rId2" Type="http://schemas.openxmlformats.org/officeDocument/2006/relationships/slideLayout" Target="../slideLayouts/slideLayout7.xml"/><Relationship Id="rId3" Type="http://schemas.openxmlformats.org/officeDocument/2006/relationships/notesSlide" Target="../notesSlides/notesSlide1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5.xml"/></Relationships>
</file>

<file path=ppt/slides/_rels/slide196.xml.rels><?xml version='1.0' encoding='UTF-8' standalone='yes'?>
<Relationships xmlns="http://schemas.openxmlformats.org/package/2006/relationships"><Relationship Id="rId1" Type="http://schemas.openxmlformats.org/officeDocument/2006/relationships/tags" Target="../tags/tag223.xml"/><Relationship Id="rId2" Type="http://schemas.openxmlformats.org/officeDocument/2006/relationships/slideLayout" Target="../slideLayouts/slideLayout7.xml"/><Relationship Id="rId3" Type="http://schemas.openxmlformats.org/officeDocument/2006/relationships/notesSlide" Target="../notesSlides/notesSlide1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6.xml"/></Relationships>
</file>

<file path=ppt/slides/_rels/slide197.xml.rels><?xml version='1.0' encoding='UTF-8' standalone='yes'?>
<Relationships xmlns="http://schemas.openxmlformats.org/package/2006/relationships"><Relationship Id="rId1" Type="http://schemas.openxmlformats.org/officeDocument/2006/relationships/tags" Target="../tags/tag224.xml"/><Relationship Id="rId2" Type="http://schemas.openxmlformats.org/officeDocument/2006/relationships/slideLayout" Target="../slideLayouts/slideLayout7.xml"/><Relationship Id="rId3" Type="http://schemas.openxmlformats.org/officeDocument/2006/relationships/notesSlide" Target="../notesSlides/notesSlide1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7.xml"/></Relationships>
</file>

<file path=ppt/slides/_rels/slide198.xml.rels><?xml version='1.0' encoding='UTF-8' standalone='yes'?>
<Relationships xmlns="http://schemas.openxmlformats.org/package/2006/relationships"><Relationship Id="rId1" Type="http://schemas.openxmlformats.org/officeDocument/2006/relationships/tags" Target="../tags/tag225.xml"/><Relationship Id="rId2" Type="http://schemas.openxmlformats.org/officeDocument/2006/relationships/slideLayout" Target="../slideLayouts/slideLayout7.xml"/><Relationship Id="rId3" Type="http://schemas.openxmlformats.org/officeDocument/2006/relationships/notesSlide" Target="../notesSlides/notesSlide1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8.xml"/></Relationships>
</file>

<file path=ppt/slides/_rels/slide199.xml.rels><?xml version='1.0' encoding='UTF-8' standalone='yes'?>
<Relationships xmlns="http://schemas.openxmlformats.org/package/2006/relationships"><Relationship Id="rId1" Type="http://schemas.openxmlformats.org/officeDocument/2006/relationships/tags" Target="../tags/tag226.xml"/><Relationship Id="rId2" Type="http://schemas.openxmlformats.org/officeDocument/2006/relationships/slideLayout" Target="../slideLayouts/slideLayout7.xml"/><Relationship Id="rId3" Type="http://schemas.openxmlformats.org/officeDocument/2006/relationships/notesSlide" Target="../notesSlides/notesSlide1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199.xml"/></Relationships>
</file>

<file path=ppt/slides/_rels/slide2.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 Id="rId3" Type="http://schemas.openxmlformats.org/officeDocument/2006/relationships/notesSlide" Target="../notesSlides/notesSlide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tags" Target="../tags/tag47.xml"/><Relationship Id="rId2" Type="http://schemas.openxmlformats.org/officeDocument/2006/relationships/slideLayout" Target="../slideLayouts/slideLayout7.xml"/><Relationship Id="rId3" Type="http://schemas.openxmlformats.org/officeDocument/2006/relationships/notesSlide" Target="../notesSlides/notesSlide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xml"/></Relationships>
</file>

<file path=ppt/slides/_rels/slide200.xml.rels><?xml version='1.0' encoding='UTF-8' standalone='yes'?>
<Relationships xmlns="http://schemas.openxmlformats.org/package/2006/relationships"><Relationship Id="rId1" Type="http://schemas.openxmlformats.org/officeDocument/2006/relationships/tags" Target="../tags/tag227.xml"/><Relationship Id="rId2" Type="http://schemas.openxmlformats.org/officeDocument/2006/relationships/slideLayout" Target="../slideLayouts/slideLayout7.xml"/><Relationship Id="rId3" Type="http://schemas.openxmlformats.org/officeDocument/2006/relationships/notesSlide" Target="../notesSlides/notesSlide2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0.xml"/></Relationships>
</file>

<file path=ppt/slides/_rels/slide201.xml.rels><?xml version='1.0' encoding='UTF-8' standalone='yes'?>
<Relationships xmlns="http://schemas.openxmlformats.org/package/2006/relationships"><Relationship Id="rId1" Type="http://schemas.openxmlformats.org/officeDocument/2006/relationships/tags" Target="../tags/tag228.xml"/><Relationship Id="rId2" Type="http://schemas.openxmlformats.org/officeDocument/2006/relationships/slideLayout" Target="../slideLayouts/slideLayout7.xml"/><Relationship Id="rId3" Type="http://schemas.openxmlformats.org/officeDocument/2006/relationships/notesSlide" Target="../notesSlides/notesSlide2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1.xml"/></Relationships>
</file>

<file path=ppt/slides/_rels/slide202.xml.rels><?xml version='1.0' encoding='UTF-8' standalone='yes'?>
<Relationships xmlns="http://schemas.openxmlformats.org/package/2006/relationships"><Relationship Id="rId1" Type="http://schemas.openxmlformats.org/officeDocument/2006/relationships/tags" Target="../tags/tag229.xml"/><Relationship Id="rId2" Type="http://schemas.openxmlformats.org/officeDocument/2006/relationships/slideLayout" Target="../slideLayouts/slideLayout7.xml"/><Relationship Id="rId3" Type="http://schemas.openxmlformats.org/officeDocument/2006/relationships/notesSlide" Target="../notesSlides/notesSlide2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2.xml"/></Relationships>
</file>

<file path=ppt/slides/_rels/slide203.xml.rels><?xml version='1.0' encoding='UTF-8' standalone='yes'?>
<Relationships xmlns="http://schemas.openxmlformats.org/package/2006/relationships"><Relationship Id="rId1" Type="http://schemas.openxmlformats.org/officeDocument/2006/relationships/tags" Target="../tags/tag230.xml"/><Relationship Id="rId2" Type="http://schemas.openxmlformats.org/officeDocument/2006/relationships/slideLayout" Target="../slideLayouts/slideLayout7.xml"/><Relationship Id="rId3" Type="http://schemas.openxmlformats.org/officeDocument/2006/relationships/notesSlide" Target="../notesSlides/notesSlide2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3.xml"/></Relationships>
</file>

<file path=ppt/slides/_rels/slide204.xml.rels><?xml version='1.0' encoding='UTF-8' standalone='yes'?>
<Relationships xmlns="http://schemas.openxmlformats.org/package/2006/relationships"><Relationship Id="rId1" Type="http://schemas.openxmlformats.org/officeDocument/2006/relationships/tags" Target="../tags/tag231.xml"/><Relationship Id="rId2" Type="http://schemas.openxmlformats.org/officeDocument/2006/relationships/slideLayout" Target="../slideLayouts/slideLayout7.xml"/><Relationship Id="rId3" Type="http://schemas.openxmlformats.org/officeDocument/2006/relationships/notesSlide" Target="../notesSlides/notesSlide2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4.xml"/></Relationships>
</file>

<file path=ppt/slides/_rels/slide205.xml.rels><?xml version='1.0' encoding='UTF-8' standalone='yes'?>
<Relationships xmlns="http://schemas.openxmlformats.org/package/2006/relationships"><Relationship Id="rId1" Type="http://schemas.openxmlformats.org/officeDocument/2006/relationships/tags" Target="../tags/tag232.xml"/><Relationship Id="rId2" Type="http://schemas.openxmlformats.org/officeDocument/2006/relationships/slideLayout" Target="../slideLayouts/slideLayout7.xml"/><Relationship Id="rId3" Type="http://schemas.openxmlformats.org/officeDocument/2006/relationships/notesSlide" Target="../notesSlides/notesSlide2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5.xml"/></Relationships>
</file>

<file path=ppt/slides/_rels/slide206.xml.rels><?xml version='1.0' encoding='UTF-8' standalone='yes'?>
<Relationships xmlns="http://schemas.openxmlformats.org/package/2006/relationships"><Relationship Id="rId1" Type="http://schemas.openxmlformats.org/officeDocument/2006/relationships/tags" Target="../tags/tag233.xml"/><Relationship Id="rId2" Type="http://schemas.openxmlformats.org/officeDocument/2006/relationships/slideLayout" Target="../slideLayouts/slideLayout7.xml"/><Relationship Id="rId3" Type="http://schemas.openxmlformats.org/officeDocument/2006/relationships/notesSlide" Target="../notesSlides/notesSlide2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6.xml"/></Relationships>
</file>

<file path=ppt/slides/_rels/slide207.xml.rels><?xml version='1.0' encoding='UTF-8' standalone='yes'?>
<Relationships xmlns="http://schemas.openxmlformats.org/package/2006/relationships"><Relationship Id="rId1" Type="http://schemas.openxmlformats.org/officeDocument/2006/relationships/tags" Target="../tags/tag234.xml"/><Relationship Id="rId2" Type="http://schemas.openxmlformats.org/officeDocument/2006/relationships/slideLayout" Target="../slideLayouts/slideLayout7.xml"/><Relationship Id="rId3" Type="http://schemas.openxmlformats.org/officeDocument/2006/relationships/notesSlide" Target="../notesSlides/notesSlide2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7.xml"/></Relationships>
</file>

<file path=ppt/slides/_rels/slide208.xml.rels><?xml version='1.0' encoding='UTF-8' standalone='yes'?>
<Relationships xmlns="http://schemas.openxmlformats.org/package/2006/relationships"><Relationship Id="rId1" Type="http://schemas.openxmlformats.org/officeDocument/2006/relationships/tags" Target="../tags/tag235.xml"/><Relationship Id="rId2" Type="http://schemas.openxmlformats.org/officeDocument/2006/relationships/slideLayout" Target="../slideLayouts/slideLayout7.xml"/><Relationship Id="rId3" Type="http://schemas.openxmlformats.org/officeDocument/2006/relationships/notesSlide" Target="../notesSlides/notesSlide2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8.xml"/></Relationships>
</file>

<file path=ppt/slides/_rels/slide209.xml.rels><?xml version='1.0' encoding='UTF-8' standalone='yes'?>
<Relationships xmlns="http://schemas.openxmlformats.org/package/2006/relationships"><Relationship Id="rId1" Type="http://schemas.openxmlformats.org/officeDocument/2006/relationships/tags" Target="../tags/tag236.xml"/><Relationship Id="rId2" Type="http://schemas.openxmlformats.org/officeDocument/2006/relationships/slideLayout" Target="../slideLayouts/slideLayout7.xml"/><Relationship Id="rId3" Type="http://schemas.openxmlformats.org/officeDocument/2006/relationships/notesSlide" Target="../notesSlides/notesSlide2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09.xml"/></Relationships>
</file>

<file path=ppt/slides/_rels/slide21.xml.rels><?xml version='1.0' encoding='UTF-8' standalone='yes'?>
<Relationships xmlns="http://schemas.openxmlformats.org/package/2006/relationships"><Relationship Id="rId1" Type="http://schemas.openxmlformats.org/officeDocument/2006/relationships/tags" Target="../tags/tag48.xml"/><Relationship Id="rId2" Type="http://schemas.openxmlformats.org/officeDocument/2006/relationships/slideLayout" Target="../slideLayouts/slideLayout7.xml"/><Relationship Id="rId3" Type="http://schemas.openxmlformats.org/officeDocument/2006/relationships/notesSlide" Target="../notesSlides/notesSlide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xml"/></Relationships>
</file>

<file path=ppt/slides/_rels/slide210.xml.rels><?xml version='1.0' encoding='UTF-8' standalone='yes'?>
<Relationships xmlns="http://schemas.openxmlformats.org/package/2006/relationships"><Relationship Id="rId1" Type="http://schemas.openxmlformats.org/officeDocument/2006/relationships/tags" Target="../tags/tag237.xml"/><Relationship Id="rId2" Type="http://schemas.openxmlformats.org/officeDocument/2006/relationships/slideLayout" Target="../slideLayouts/slideLayout7.xml"/><Relationship Id="rId3" Type="http://schemas.openxmlformats.org/officeDocument/2006/relationships/notesSlide" Target="../notesSlides/notesSlide2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0.xml"/></Relationships>
</file>

<file path=ppt/slides/_rels/slide211.xml.rels><?xml version='1.0' encoding='UTF-8' standalone='yes'?>
<Relationships xmlns="http://schemas.openxmlformats.org/package/2006/relationships"><Relationship Id="rId1" Type="http://schemas.openxmlformats.org/officeDocument/2006/relationships/tags" Target="../tags/tag238.xml"/><Relationship Id="rId2" Type="http://schemas.openxmlformats.org/officeDocument/2006/relationships/slideLayout" Target="../slideLayouts/slideLayout7.xml"/><Relationship Id="rId3" Type="http://schemas.openxmlformats.org/officeDocument/2006/relationships/notesSlide" Target="../notesSlides/notesSlide2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1.xml"/></Relationships>
</file>

<file path=ppt/slides/_rels/slide212.xml.rels><?xml version='1.0' encoding='UTF-8' standalone='yes'?>
<Relationships xmlns="http://schemas.openxmlformats.org/package/2006/relationships"><Relationship Id="rId1" Type="http://schemas.openxmlformats.org/officeDocument/2006/relationships/tags" Target="../tags/tag239.xml"/><Relationship Id="rId2" Type="http://schemas.openxmlformats.org/officeDocument/2006/relationships/slideLayout" Target="../slideLayouts/slideLayout7.xml"/><Relationship Id="rId3" Type="http://schemas.openxmlformats.org/officeDocument/2006/relationships/notesSlide" Target="../notesSlides/notesSlide2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2.xml"/></Relationships>
</file>

<file path=ppt/slides/_rels/slide213.xml.rels><?xml version='1.0' encoding='UTF-8' standalone='yes'?>
<Relationships xmlns="http://schemas.openxmlformats.org/package/2006/relationships"><Relationship Id="rId1" Type="http://schemas.openxmlformats.org/officeDocument/2006/relationships/tags" Target="../tags/tag240.xml"/><Relationship Id="rId2" Type="http://schemas.openxmlformats.org/officeDocument/2006/relationships/slideLayout" Target="../slideLayouts/slideLayout7.xml"/><Relationship Id="rId3" Type="http://schemas.openxmlformats.org/officeDocument/2006/relationships/notesSlide" Target="../notesSlides/notesSlide2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3.xml"/></Relationships>
</file>

<file path=ppt/slides/_rels/slide214.xml.rels><?xml version='1.0' encoding='UTF-8' standalone='yes'?>
<Relationships xmlns="http://schemas.openxmlformats.org/package/2006/relationships"><Relationship Id="rId1" Type="http://schemas.openxmlformats.org/officeDocument/2006/relationships/tags" Target="../tags/tag241.xml"/><Relationship Id="rId2" Type="http://schemas.openxmlformats.org/officeDocument/2006/relationships/slideLayout" Target="../slideLayouts/slideLayout7.xml"/><Relationship Id="rId3" Type="http://schemas.openxmlformats.org/officeDocument/2006/relationships/notesSlide" Target="../notesSlides/notesSlide2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4.xml"/></Relationships>
</file>

<file path=ppt/slides/_rels/slide215.xml.rels><?xml version='1.0' encoding='UTF-8' standalone='yes'?>
<Relationships xmlns="http://schemas.openxmlformats.org/package/2006/relationships"><Relationship Id="rId1" Type="http://schemas.openxmlformats.org/officeDocument/2006/relationships/tags" Target="../tags/tag242.xml"/><Relationship Id="rId2" Type="http://schemas.openxmlformats.org/officeDocument/2006/relationships/slideLayout" Target="../slideLayouts/slideLayout7.xml"/><Relationship Id="rId3" Type="http://schemas.openxmlformats.org/officeDocument/2006/relationships/notesSlide" Target="../notesSlides/notesSlide2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5.xml"/></Relationships>
</file>

<file path=ppt/slides/_rels/slide216.xml.rels><?xml version='1.0' encoding='UTF-8' standalone='yes'?>
<Relationships xmlns="http://schemas.openxmlformats.org/package/2006/relationships"><Relationship Id="rId1" Type="http://schemas.openxmlformats.org/officeDocument/2006/relationships/tags" Target="../tags/tag243.xml"/><Relationship Id="rId2" Type="http://schemas.openxmlformats.org/officeDocument/2006/relationships/slideLayout" Target="../slideLayouts/slideLayout7.xml"/><Relationship Id="rId3" Type="http://schemas.openxmlformats.org/officeDocument/2006/relationships/notesSlide" Target="../notesSlides/notesSlide2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6.xml"/></Relationships>
</file>

<file path=ppt/slides/_rels/slide217.xml.rels><?xml version='1.0' encoding='UTF-8' standalone='yes'?>
<Relationships xmlns="http://schemas.openxmlformats.org/package/2006/relationships"><Relationship Id="rId1" Type="http://schemas.openxmlformats.org/officeDocument/2006/relationships/tags" Target="../tags/tag244.xml"/><Relationship Id="rId2" Type="http://schemas.openxmlformats.org/officeDocument/2006/relationships/slideLayout" Target="../slideLayouts/slideLayout7.xml"/><Relationship Id="rId3" Type="http://schemas.openxmlformats.org/officeDocument/2006/relationships/notesSlide" Target="../notesSlides/notesSlide2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7.xml"/></Relationships>
</file>

<file path=ppt/slides/_rels/slide218.xml.rels><?xml version='1.0' encoding='UTF-8' standalone='yes'?>
<Relationships xmlns="http://schemas.openxmlformats.org/package/2006/relationships"><Relationship Id="rId1" Type="http://schemas.openxmlformats.org/officeDocument/2006/relationships/tags" Target="../tags/tag245.xml"/><Relationship Id="rId2" Type="http://schemas.openxmlformats.org/officeDocument/2006/relationships/slideLayout" Target="../slideLayouts/slideLayout7.xml"/><Relationship Id="rId3" Type="http://schemas.openxmlformats.org/officeDocument/2006/relationships/notesSlide" Target="../notesSlides/notesSlide2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8.xml"/></Relationships>
</file>

<file path=ppt/slides/_rels/slide219.xml.rels><?xml version='1.0' encoding='UTF-8' standalone='yes'?>
<Relationships xmlns="http://schemas.openxmlformats.org/package/2006/relationships"><Relationship Id="rId1" Type="http://schemas.openxmlformats.org/officeDocument/2006/relationships/tags" Target="../tags/tag246.xml"/><Relationship Id="rId2" Type="http://schemas.openxmlformats.org/officeDocument/2006/relationships/slideLayout" Target="../slideLayouts/slideLayout7.xml"/><Relationship Id="rId3" Type="http://schemas.openxmlformats.org/officeDocument/2006/relationships/notesSlide" Target="../notesSlides/notesSlide2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19.xml"/></Relationships>
</file>

<file path=ppt/slides/_rels/slide22.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 Id="rId3" Type="http://schemas.openxmlformats.org/officeDocument/2006/relationships/notesSlide" Target="../notesSlides/notesSlide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xml"/></Relationships>
</file>

<file path=ppt/slides/_rels/slide220.xml.rels><?xml version='1.0' encoding='UTF-8' standalone='yes'?>
<Relationships xmlns="http://schemas.openxmlformats.org/package/2006/relationships"><Relationship Id="rId1" Type="http://schemas.openxmlformats.org/officeDocument/2006/relationships/tags" Target="../tags/tag247.xml"/><Relationship Id="rId2" Type="http://schemas.openxmlformats.org/officeDocument/2006/relationships/slideLayout" Target="../slideLayouts/slideLayout7.xml"/><Relationship Id="rId3" Type="http://schemas.openxmlformats.org/officeDocument/2006/relationships/notesSlide" Target="../notesSlides/notesSlide2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0.xml"/></Relationships>
</file>

<file path=ppt/slides/_rels/slide221.xml.rels><?xml version='1.0' encoding='UTF-8' standalone='yes'?>
<Relationships xmlns="http://schemas.openxmlformats.org/package/2006/relationships"><Relationship Id="rId1" Type="http://schemas.openxmlformats.org/officeDocument/2006/relationships/tags" Target="../tags/tag248.xml"/><Relationship Id="rId2" Type="http://schemas.openxmlformats.org/officeDocument/2006/relationships/slideLayout" Target="../slideLayouts/slideLayout7.xml"/><Relationship Id="rId3" Type="http://schemas.openxmlformats.org/officeDocument/2006/relationships/notesSlide" Target="../notesSlides/notesSlide2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1.xml"/></Relationships>
</file>

<file path=ppt/slides/_rels/slide222.xml.rels><?xml version='1.0' encoding='UTF-8' standalone='yes'?>
<Relationships xmlns="http://schemas.openxmlformats.org/package/2006/relationships"><Relationship Id="rId1" Type="http://schemas.openxmlformats.org/officeDocument/2006/relationships/tags" Target="../tags/tag249.xml"/><Relationship Id="rId2" Type="http://schemas.openxmlformats.org/officeDocument/2006/relationships/slideLayout" Target="../slideLayouts/slideLayout7.xml"/><Relationship Id="rId3" Type="http://schemas.openxmlformats.org/officeDocument/2006/relationships/notesSlide" Target="../notesSlides/notesSlide2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2.xml"/></Relationships>
</file>

<file path=ppt/slides/_rels/slide223.xml.rels><?xml version='1.0' encoding='UTF-8' standalone='yes'?>
<Relationships xmlns="http://schemas.openxmlformats.org/package/2006/relationships"><Relationship Id="rId1" Type="http://schemas.openxmlformats.org/officeDocument/2006/relationships/tags" Target="../tags/tag250.xml"/><Relationship Id="rId2" Type="http://schemas.openxmlformats.org/officeDocument/2006/relationships/slideLayout" Target="../slideLayouts/slideLayout7.xml"/><Relationship Id="rId3" Type="http://schemas.openxmlformats.org/officeDocument/2006/relationships/notesSlide" Target="../notesSlides/notesSlide2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3.xml"/></Relationships>
</file>

<file path=ppt/slides/_rels/slide224.xml.rels><?xml version='1.0' encoding='UTF-8' standalone='yes'?>
<Relationships xmlns="http://schemas.openxmlformats.org/package/2006/relationships"><Relationship Id="rId1" Type="http://schemas.openxmlformats.org/officeDocument/2006/relationships/tags" Target="../tags/tag251.xml"/><Relationship Id="rId2" Type="http://schemas.openxmlformats.org/officeDocument/2006/relationships/slideLayout" Target="../slideLayouts/slideLayout7.xml"/><Relationship Id="rId3" Type="http://schemas.openxmlformats.org/officeDocument/2006/relationships/notesSlide" Target="../notesSlides/notesSlide2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4.xml"/></Relationships>
</file>

<file path=ppt/slides/_rels/slide225.xml.rels><?xml version='1.0' encoding='UTF-8' standalone='yes'?>
<Relationships xmlns="http://schemas.openxmlformats.org/package/2006/relationships"><Relationship Id="rId1" Type="http://schemas.openxmlformats.org/officeDocument/2006/relationships/tags" Target="../tags/tag252.xml"/><Relationship Id="rId2" Type="http://schemas.openxmlformats.org/officeDocument/2006/relationships/slideLayout" Target="../slideLayouts/slideLayout7.xml"/><Relationship Id="rId3" Type="http://schemas.openxmlformats.org/officeDocument/2006/relationships/notesSlide" Target="../notesSlides/notesSlide2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5.xml"/></Relationships>
</file>

<file path=ppt/slides/_rels/slide226.xml.rels><?xml version='1.0' encoding='UTF-8' standalone='yes'?>
<Relationships xmlns="http://schemas.openxmlformats.org/package/2006/relationships"><Relationship Id="rId1" Type="http://schemas.openxmlformats.org/officeDocument/2006/relationships/tags" Target="../tags/tag253.xml"/><Relationship Id="rId2" Type="http://schemas.openxmlformats.org/officeDocument/2006/relationships/slideLayout" Target="../slideLayouts/slideLayout7.xml"/><Relationship Id="rId3" Type="http://schemas.openxmlformats.org/officeDocument/2006/relationships/notesSlide" Target="../notesSlides/notesSlide2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6.xml"/></Relationships>
</file>

<file path=ppt/slides/_rels/slide227.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Layout" Target="../slideLayouts/slideLayout7.xml"/><Relationship Id="rId3" Type="http://schemas.openxmlformats.org/officeDocument/2006/relationships/notesSlide" Target="../notesSlides/notesSlide2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7.xml"/></Relationships>
</file>

<file path=ppt/slides/_rels/slide228.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Layout" Target="../slideLayouts/slideLayout7.xml"/><Relationship Id="rId3" Type="http://schemas.openxmlformats.org/officeDocument/2006/relationships/notesSlide" Target="../notesSlides/notesSlide2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8.xml"/></Relationships>
</file>

<file path=ppt/slides/_rels/slide229.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slideLayout" Target="../slideLayouts/slideLayout7.xml"/><Relationship Id="rId3" Type="http://schemas.openxmlformats.org/officeDocument/2006/relationships/notesSlide" Target="../notesSlides/notesSlide2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29.xml"/></Relationships>
</file>

<file path=ppt/slides/_rels/slide23.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 Id="rId3" Type="http://schemas.openxmlformats.org/officeDocument/2006/relationships/notesSlide" Target="../notesSlides/notesSlide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xml"/></Relationships>
</file>

<file path=ppt/slides/_rels/slide230.xml.rels><?xml version='1.0' encoding='UTF-8' standalone='yes'?>
<Relationships xmlns="http://schemas.openxmlformats.org/package/2006/relationships"><Relationship Id="rId1" Type="http://schemas.openxmlformats.org/officeDocument/2006/relationships/tags" Target="../tags/tag257.xml"/><Relationship Id="rId2" Type="http://schemas.openxmlformats.org/officeDocument/2006/relationships/slideLayout" Target="../slideLayouts/slideLayout7.xml"/><Relationship Id="rId3" Type="http://schemas.openxmlformats.org/officeDocument/2006/relationships/notesSlide" Target="../notesSlides/notesSlide2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0.xml"/></Relationships>
</file>

<file path=ppt/slides/_rels/slide231.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7.xml"/><Relationship Id="rId3" Type="http://schemas.openxmlformats.org/officeDocument/2006/relationships/notesSlide" Target="../notesSlides/notesSlide2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1.xml"/></Relationships>
</file>

<file path=ppt/slides/_rels/slide232.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7.xml"/><Relationship Id="rId3" Type="http://schemas.openxmlformats.org/officeDocument/2006/relationships/notesSlide" Target="../notesSlides/notesSlide2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2.xml"/></Relationships>
</file>

<file path=ppt/slides/_rels/slide233.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7.xml"/><Relationship Id="rId3" Type="http://schemas.openxmlformats.org/officeDocument/2006/relationships/notesSlide" Target="../notesSlides/notesSlide2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3.xml"/></Relationships>
</file>

<file path=ppt/slides/_rels/slide234.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7.xml"/><Relationship Id="rId3" Type="http://schemas.openxmlformats.org/officeDocument/2006/relationships/notesSlide" Target="../notesSlides/notesSlide2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4.xml"/></Relationships>
</file>

<file path=ppt/slides/_rels/slide235.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7.xml"/><Relationship Id="rId3" Type="http://schemas.openxmlformats.org/officeDocument/2006/relationships/notesSlide" Target="../notesSlides/notesSlide2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5.xml"/></Relationships>
</file>

<file path=ppt/slides/_rels/slide236.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7.xml"/><Relationship Id="rId3" Type="http://schemas.openxmlformats.org/officeDocument/2006/relationships/notesSlide" Target="../notesSlides/notesSlide2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6.xml"/></Relationships>
</file>

<file path=ppt/slides/_rels/slide237.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7.xml"/><Relationship Id="rId3" Type="http://schemas.openxmlformats.org/officeDocument/2006/relationships/notesSlide" Target="../notesSlides/notesSlide2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7.xml"/></Relationships>
</file>

<file path=ppt/slides/_rels/slide238.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7.xml"/><Relationship Id="rId3" Type="http://schemas.openxmlformats.org/officeDocument/2006/relationships/notesSlide" Target="../notesSlides/notesSlide2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8.xml"/></Relationships>
</file>

<file path=ppt/slides/_rels/slide239.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7.xml"/><Relationship Id="rId3" Type="http://schemas.openxmlformats.org/officeDocument/2006/relationships/notesSlide" Target="../notesSlides/notesSlide2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39.xml"/></Relationships>
</file>

<file path=ppt/slides/_rels/slide24.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 Id="rId3" Type="http://schemas.openxmlformats.org/officeDocument/2006/relationships/notesSlide" Target="../notesSlides/notesSlide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xml"/></Relationships>
</file>

<file path=ppt/slides/_rels/slide240.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7.xml"/><Relationship Id="rId3" Type="http://schemas.openxmlformats.org/officeDocument/2006/relationships/notesSlide" Target="../notesSlides/notesSlide2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0.xml"/></Relationships>
</file>

<file path=ppt/slides/_rels/slide241.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7.xml"/><Relationship Id="rId3" Type="http://schemas.openxmlformats.org/officeDocument/2006/relationships/notesSlide" Target="../notesSlides/notesSlide2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1.xml"/></Relationships>
</file>

<file path=ppt/slides/_rels/slide242.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7.xml"/><Relationship Id="rId3" Type="http://schemas.openxmlformats.org/officeDocument/2006/relationships/notesSlide" Target="../notesSlides/notesSlide2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2.xml"/></Relationships>
</file>

<file path=ppt/slides/_rels/slide243.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7.xml"/><Relationship Id="rId3" Type="http://schemas.openxmlformats.org/officeDocument/2006/relationships/notesSlide" Target="../notesSlides/notesSlide2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3.xml"/></Relationships>
</file>

<file path=ppt/slides/_rels/slide244.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7.xml"/><Relationship Id="rId3" Type="http://schemas.openxmlformats.org/officeDocument/2006/relationships/notesSlide" Target="../notesSlides/notesSlide2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4.xml"/></Relationships>
</file>

<file path=ppt/slides/_rels/slide245.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7.xml"/><Relationship Id="rId3" Type="http://schemas.openxmlformats.org/officeDocument/2006/relationships/notesSlide" Target="../notesSlides/notesSlide2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5.xml"/></Relationships>
</file>

<file path=ppt/slides/_rels/slide246.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7.xml"/><Relationship Id="rId3" Type="http://schemas.openxmlformats.org/officeDocument/2006/relationships/notesSlide" Target="../notesSlides/notesSlide2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6.xml"/></Relationships>
</file>

<file path=ppt/slides/_rels/slide247.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7.xml"/><Relationship Id="rId3" Type="http://schemas.openxmlformats.org/officeDocument/2006/relationships/notesSlide" Target="../notesSlides/notesSlide2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7.xml"/></Relationships>
</file>

<file path=ppt/slides/_rels/slide248.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7.xml"/><Relationship Id="rId3" Type="http://schemas.openxmlformats.org/officeDocument/2006/relationships/notesSlide" Target="../notesSlides/notesSlide2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8.xml"/></Relationships>
</file>

<file path=ppt/slides/_rels/slide249.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7.xml"/><Relationship Id="rId3" Type="http://schemas.openxmlformats.org/officeDocument/2006/relationships/notesSlide" Target="../notesSlides/notesSlide2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49.xml"/></Relationships>
</file>

<file path=ppt/slides/_rels/slide25.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 Id="rId3" Type="http://schemas.openxmlformats.org/officeDocument/2006/relationships/notesSlide" Target="../notesSlides/notesSlide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xml"/></Relationships>
</file>

<file path=ppt/slides/_rels/slide250.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7.xml"/><Relationship Id="rId3" Type="http://schemas.openxmlformats.org/officeDocument/2006/relationships/notesSlide" Target="../notesSlides/notesSlide2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0.xml"/></Relationships>
</file>

<file path=ppt/slides/_rels/slide251.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7.xml"/><Relationship Id="rId3" Type="http://schemas.openxmlformats.org/officeDocument/2006/relationships/notesSlide" Target="../notesSlides/notesSlide2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1.xml"/></Relationships>
</file>

<file path=ppt/slides/_rels/slide252.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7.xml"/><Relationship Id="rId3" Type="http://schemas.openxmlformats.org/officeDocument/2006/relationships/notesSlide" Target="../notesSlides/notesSlide2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2.xml"/></Relationships>
</file>

<file path=ppt/slides/_rels/slide253.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7.xml"/><Relationship Id="rId3" Type="http://schemas.openxmlformats.org/officeDocument/2006/relationships/notesSlide" Target="../notesSlides/notesSlide2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3.xml"/></Relationships>
</file>

<file path=ppt/slides/_rels/slide254.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7.xml"/><Relationship Id="rId3" Type="http://schemas.openxmlformats.org/officeDocument/2006/relationships/notesSlide" Target="../notesSlides/notesSlide2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4.xml"/></Relationships>
</file>

<file path=ppt/slides/_rels/slide255.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7.xml"/><Relationship Id="rId3" Type="http://schemas.openxmlformats.org/officeDocument/2006/relationships/notesSlide" Target="../notesSlides/notesSlide2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5.xml"/></Relationships>
</file>

<file path=ppt/slides/_rels/slide256.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7.xml"/><Relationship Id="rId3" Type="http://schemas.openxmlformats.org/officeDocument/2006/relationships/notesSlide" Target="../notesSlides/notesSlide2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6.xml"/></Relationships>
</file>

<file path=ppt/slides/_rels/slide257.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7.xml"/><Relationship Id="rId3" Type="http://schemas.openxmlformats.org/officeDocument/2006/relationships/notesSlide" Target="../notesSlides/notesSlide2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7.xml"/></Relationships>
</file>

<file path=ppt/slides/_rels/slide258.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7.xml"/><Relationship Id="rId3" Type="http://schemas.openxmlformats.org/officeDocument/2006/relationships/notesSlide" Target="../notesSlides/notesSlide2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8.xml"/></Relationships>
</file>

<file path=ppt/slides/_rels/slide259.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7.xml"/><Relationship Id="rId3" Type="http://schemas.openxmlformats.org/officeDocument/2006/relationships/notesSlide" Target="../notesSlides/notesSlide2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59.xml"/></Relationships>
</file>

<file path=ppt/slides/_rels/slide26.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 Id="rId3" Type="http://schemas.openxmlformats.org/officeDocument/2006/relationships/notesSlide" Target="../notesSlides/notesSlide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xml"/></Relationships>
</file>

<file path=ppt/slides/_rels/slide260.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7.xml"/><Relationship Id="rId3" Type="http://schemas.openxmlformats.org/officeDocument/2006/relationships/notesSlide" Target="../notesSlides/notesSlide2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0.xml"/></Relationships>
</file>

<file path=ppt/slides/_rels/slide261.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7.xml"/><Relationship Id="rId3" Type="http://schemas.openxmlformats.org/officeDocument/2006/relationships/notesSlide" Target="../notesSlides/notesSlide2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1.xml"/></Relationships>
</file>

<file path=ppt/slides/_rels/slide262.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7.xml"/><Relationship Id="rId3" Type="http://schemas.openxmlformats.org/officeDocument/2006/relationships/notesSlide" Target="../notesSlides/notesSlide2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2.xml"/></Relationships>
</file>

<file path=ppt/slides/_rels/slide263.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7.xml"/><Relationship Id="rId3" Type="http://schemas.openxmlformats.org/officeDocument/2006/relationships/notesSlide" Target="../notesSlides/notesSlide2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3.xml"/></Relationships>
</file>

<file path=ppt/slides/_rels/slide264.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7.xml"/><Relationship Id="rId3" Type="http://schemas.openxmlformats.org/officeDocument/2006/relationships/notesSlide" Target="../notesSlides/notesSlide2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4.xml"/></Relationships>
</file>

<file path=ppt/slides/_rels/slide265.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7.xml"/><Relationship Id="rId3" Type="http://schemas.openxmlformats.org/officeDocument/2006/relationships/notesSlide" Target="../notesSlides/notesSlide2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5.xml"/></Relationships>
</file>

<file path=ppt/slides/_rels/slide266.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7.xml"/><Relationship Id="rId3" Type="http://schemas.openxmlformats.org/officeDocument/2006/relationships/notesSlide" Target="../notesSlides/notesSlide2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6.xml"/></Relationships>
</file>

<file path=ppt/slides/_rels/slide267.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7.xml"/><Relationship Id="rId3" Type="http://schemas.openxmlformats.org/officeDocument/2006/relationships/notesSlide" Target="../notesSlides/notesSlide2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7.xml"/></Relationships>
</file>

<file path=ppt/slides/_rels/slide268.xml.rels><?xml version='1.0' encoding='UTF-8' standalone='yes'?>
<Relationships xmlns="http://schemas.openxmlformats.org/package/2006/relationships"><Relationship Id="rId1" Type="http://schemas.openxmlformats.org/officeDocument/2006/relationships/tags" Target="../tags/tag295.xml"/><Relationship Id="rId2" Type="http://schemas.openxmlformats.org/officeDocument/2006/relationships/slideLayout" Target="../slideLayouts/slideLayout7.xml"/><Relationship Id="rId3" Type="http://schemas.openxmlformats.org/officeDocument/2006/relationships/notesSlide" Target="../notesSlides/notesSlide2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8.xml"/></Relationships>
</file>

<file path=ppt/slides/_rels/slide269.xml.rels><?xml version='1.0' encoding='UTF-8' standalone='yes'?>
<Relationships xmlns="http://schemas.openxmlformats.org/package/2006/relationships"><Relationship Id="rId1" Type="http://schemas.openxmlformats.org/officeDocument/2006/relationships/tags" Target="../tags/tag296.xml"/><Relationship Id="rId2" Type="http://schemas.openxmlformats.org/officeDocument/2006/relationships/slideLayout" Target="../slideLayouts/slideLayout7.xml"/><Relationship Id="rId3" Type="http://schemas.openxmlformats.org/officeDocument/2006/relationships/notesSlide" Target="../notesSlides/notesSlide2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69.xml"/></Relationships>
</file>

<file path=ppt/slides/_rels/slide27.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 Id="rId3" Type="http://schemas.openxmlformats.org/officeDocument/2006/relationships/notesSlide" Target="../notesSlides/notesSlide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xml"/></Relationships>
</file>

<file path=ppt/slides/_rels/slide270.xml.rels><?xml version='1.0' encoding='UTF-8' standalone='yes'?>
<Relationships xmlns="http://schemas.openxmlformats.org/package/2006/relationships"><Relationship Id="rId1" Type="http://schemas.openxmlformats.org/officeDocument/2006/relationships/tags" Target="../tags/tag297.xml"/><Relationship Id="rId2" Type="http://schemas.openxmlformats.org/officeDocument/2006/relationships/slideLayout" Target="../slideLayouts/slideLayout7.xml"/><Relationship Id="rId3" Type="http://schemas.openxmlformats.org/officeDocument/2006/relationships/notesSlide" Target="../notesSlides/notesSlide2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0.xml"/></Relationships>
</file>

<file path=ppt/slides/_rels/slide271.xml.rels><?xml version='1.0' encoding='UTF-8' standalone='yes'?>
<Relationships xmlns="http://schemas.openxmlformats.org/package/2006/relationships"><Relationship Id="rId1" Type="http://schemas.openxmlformats.org/officeDocument/2006/relationships/tags" Target="../tags/tag298.xml"/><Relationship Id="rId2" Type="http://schemas.openxmlformats.org/officeDocument/2006/relationships/slideLayout" Target="../slideLayouts/slideLayout7.xml"/><Relationship Id="rId3" Type="http://schemas.openxmlformats.org/officeDocument/2006/relationships/notesSlide" Target="../notesSlides/notesSlide2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1.xml"/></Relationships>
</file>

<file path=ppt/slides/_rels/slide272.xml.rels><?xml version='1.0' encoding='UTF-8' standalone='yes'?>
<Relationships xmlns="http://schemas.openxmlformats.org/package/2006/relationships"><Relationship Id="rId1" Type="http://schemas.openxmlformats.org/officeDocument/2006/relationships/tags" Target="../tags/tag299.xml"/><Relationship Id="rId2" Type="http://schemas.openxmlformats.org/officeDocument/2006/relationships/slideLayout" Target="../slideLayouts/slideLayout7.xml"/><Relationship Id="rId3" Type="http://schemas.openxmlformats.org/officeDocument/2006/relationships/notesSlide" Target="../notesSlides/notesSlide2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2.xml"/></Relationships>
</file>

<file path=ppt/slides/_rels/slide273.xml.rels><?xml version='1.0' encoding='UTF-8' standalone='yes'?>
<Relationships xmlns="http://schemas.openxmlformats.org/package/2006/relationships"><Relationship Id="rId1" Type="http://schemas.openxmlformats.org/officeDocument/2006/relationships/tags" Target="../tags/tag300.xml"/><Relationship Id="rId2" Type="http://schemas.openxmlformats.org/officeDocument/2006/relationships/slideLayout" Target="../slideLayouts/slideLayout7.xml"/><Relationship Id="rId3" Type="http://schemas.openxmlformats.org/officeDocument/2006/relationships/notesSlide" Target="../notesSlides/notesSlide2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3.xml"/></Relationships>
</file>

<file path=ppt/slides/_rels/slide274.xml.rels><?xml version='1.0' encoding='UTF-8' standalone='yes'?>
<Relationships xmlns="http://schemas.openxmlformats.org/package/2006/relationships"><Relationship Id="rId1" Type="http://schemas.openxmlformats.org/officeDocument/2006/relationships/tags" Target="../tags/tag301.xml"/><Relationship Id="rId2" Type="http://schemas.openxmlformats.org/officeDocument/2006/relationships/slideLayout" Target="../slideLayouts/slideLayout7.xml"/><Relationship Id="rId3" Type="http://schemas.openxmlformats.org/officeDocument/2006/relationships/notesSlide" Target="../notesSlides/notesSlide2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4.xml"/></Relationships>
</file>

<file path=ppt/slides/_rels/slide275.xml.rels><?xml version='1.0' encoding='UTF-8' standalone='yes'?>
<Relationships xmlns="http://schemas.openxmlformats.org/package/2006/relationships"><Relationship Id="rId1" Type="http://schemas.openxmlformats.org/officeDocument/2006/relationships/tags" Target="../tags/tag302.xml"/><Relationship Id="rId2" Type="http://schemas.openxmlformats.org/officeDocument/2006/relationships/slideLayout" Target="../slideLayouts/slideLayout7.xml"/><Relationship Id="rId3" Type="http://schemas.openxmlformats.org/officeDocument/2006/relationships/notesSlide" Target="../notesSlides/notesSlide2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5.xml"/></Relationships>
</file>

<file path=ppt/slides/_rels/slide276.xml.rels><?xml version='1.0' encoding='UTF-8' standalone='yes'?>
<Relationships xmlns="http://schemas.openxmlformats.org/package/2006/relationships"><Relationship Id="rId1" Type="http://schemas.openxmlformats.org/officeDocument/2006/relationships/tags" Target="../tags/tag303.xml"/><Relationship Id="rId2" Type="http://schemas.openxmlformats.org/officeDocument/2006/relationships/slideLayout" Target="../slideLayouts/slideLayout7.xml"/><Relationship Id="rId3" Type="http://schemas.openxmlformats.org/officeDocument/2006/relationships/notesSlide" Target="../notesSlides/notesSlide2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6.xml"/></Relationships>
</file>

<file path=ppt/slides/_rels/slide277.xml.rels><?xml version='1.0' encoding='UTF-8' standalone='yes'?>
<Relationships xmlns="http://schemas.openxmlformats.org/package/2006/relationships"><Relationship Id="rId1" Type="http://schemas.openxmlformats.org/officeDocument/2006/relationships/tags" Target="../tags/tag304.xml"/><Relationship Id="rId2" Type="http://schemas.openxmlformats.org/officeDocument/2006/relationships/slideLayout" Target="../slideLayouts/slideLayout7.xml"/><Relationship Id="rId3" Type="http://schemas.openxmlformats.org/officeDocument/2006/relationships/notesSlide" Target="../notesSlides/notesSlide2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7.xml"/></Relationships>
</file>

<file path=ppt/slides/_rels/slide278.xml.rels><?xml version='1.0' encoding='UTF-8' standalone='yes'?>
<Relationships xmlns="http://schemas.openxmlformats.org/package/2006/relationships"><Relationship Id="rId1" Type="http://schemas.openxmlformats.org/officeDocument/2006/relationships/tags" Target="../tags/tag305.xml"/><Relationship Id="rId2" Type="http://schemas.openxmlformats.org/officeDocument/2006/relationships/slideLayout" Target="../slideLayouts/slideLayout7.xml"/><Relationship Id="rId3" Type="http://schemas.openxmlformats.org/officeDocument/2006/relationships/notesSlide" Target="../notesSlides/notesSlide2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8.xml"/></Relationships>
</file>

<file path=ppt/slides/_rels/slide279.xml.rels><?xml version='1.0' encoding='UTF-8' standalone='yes'?>
<Relationships xmlns="http://schemas.openxmlformats.org/package/2006/relationships"><Relationship Id="rId1" Type="http://schemas.openxmlformats.org/officeDocument/2006/relationships/tags" Target="../tags/tag306.xml"/><Relationship Id="rId2" Type="http://schemas.openxmlformats.org/officeDocument/2006/relationships/slideLayout" Target="../slideLayouts/slideLayout7.xml"/><Relationship Id="rId3" Type="http://schemas.openxmlformats.org/officeDocument/2006/relationships/notesSlide" Target="../notesSlides/notesSlide2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79.xml"/></Relationships>
</file>

<file path=ppt/slides/_rels/slide28.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 Id="rId3" Type="http://schemas.openxmlformats.org/officeDocument/2006/relationships/notesSlide" Target="../notesSlides/notesSlide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xml"/></Relationships>
</file>

<file path=ppt/slides/_rels/slide280.xml.rels><?xml version='1.0' encoding='UTF-8' standalone='yes'?>
<Relationships xmlns="http://schemas.openxmlformats.org/package/2006/relationships"><Relationship Id="rId1" Type="http://schemas.openxmlformats.org/officeDocument/2006/relationships/tags" Target="../tags/tag307.xml"/><Relationship Id="rId2" Type="http://schemas.openxmlformats.org/officeDocument/2006/relationships/slideLayout" Target="../slideLayouts/slideLayout7.xml"/><Relationship Id="rId3" Type="http://schemas.openxmlformats.org/officeDocument/2006/relationships/notesSlide" Target="../notesSlides/notesSlide2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0.xml"/></Relationships>
</file>

<file path=ppt/slides/_rels/slide281.xml.rels><?xml version='1.0' encoding='UTF-8' standalone='yes'?>
<Relationships xmlns="http://schemas.openxmlformats.org/package/2006/relationships"><Relationship Id="rId1" Type="http://schemas.openxmlformats.org/officeDocument/2006/relationships/tags" Target="../tags/tag308.xml"/><Relationship Id="rId2" Type="http://schemas.openxmlformats.org/officeDocument/2006/relationships/slideLayout" Target="../slideLayouts/slideLayout7.xml"/><Relationship Id="rId3" Type="http://schemas.openxmlformats.org/officeDocument/2006/relationships/notesSlide" Target="../notesSlides/notesSlide2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1.xml"/></Relationships>
</file>

<file path=ppt/slides/_rels/slide282.xml.rels><?xml version='1.0' encoding='UTF-8' standalone='yes'?>
<Relationships xmlns="http://schemas.openxmlformats.org/package/2006/relationships"><Relationship Id="rId1" Type="http://schemas.openxmlformats.org/officeDocument/2006/relationships/tags" Target="../tags/tag309.xml"/><Relationship Id="rId2" Type="http://schemas.openxmlformats.org/officeDocument/2006/relationships/slideLayout" Target="../slideLayouts/slideLayout7.xml"/><Relationship Id="rId3" Type="http://schemas.openxmlformats.org/officeDocument/2006/relationships/notesSlide" Target="../notesSlides/notesSlide2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2.xml"/></Relationships>
</file>

<file path=ppt/slides/_rels/slide283.xml.rels><?xml version='1.0' encoding='UTF-8' standalone='yes'?>
<Relationships xmlns="http://schemas.openxmlformats.org/package/2006/relationships"><Relationship Id="rId1" Type="http://schemas.openxmlformats.org/officeDocument/2006/relationships/tags" Target="../tags/tag310.xml"/><Relationship Id="rId2" Type="http://schemas.openxmlformats.org/officeDocument/2006/relationships/slideLayout" Target="../slideLayouts/slideLayout7.xml"/><Relationship Id="rId3" Type="http://schemas.openxmlformats.org/officeDocument/2006/relationships/notesSlide" Target="../notesSlides/notesSlide2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3.xml"/></Relationships>
</file>

<file path=ppt/slides/_rels/slide284.xml.rels><?xml version='1.0' encoding='UTF-8' standalone='yes'?>
<Relationships xmlns="http://schemas.openxmlformats.org/package/2006/relationships"><Relationship Id="rId1" Type="http://schemas.openxmlformats.org/officeDocument/2006/relationships/tags" Target="../tags/tag311.xml"/><Relationship Id="rId2" Type="http://schemas.openxmlformats.org/officeDocument/2006/relationships/slideLayout" Target="../slideLayouts/slideLayout7.xml"/><Relationship Id="rId3" Type="http://schemas.openxmlformats.org/officeDocument/2006/relationships/notesSlide" Target="../notesSlides/notesSlide2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4.xml"/></Relationships>
</file>

<file path=ppt/slides/_rels/slide285.xml.rels><?xml version='1.0' encoding='UTF-8' standalone='yes'?>
<Relationships xmlns="http://schemas.openxmlformats.org/package/2006/relationships"><Relationship Id="rId1" Type="http://schemas.openxmlformats.org/officeDocument/2006/relationships/tags" Target="../tags/tag312.xml"/><Relationship Id="rId2" Type="http://schemas.openxmlformats.org/officeDocument/2006/relationships/slideLayout" Target="../slideLayouts/slideLayout7.xml"/><Relationship Id="rId3" Type="http://schemas.openxmlformats.org/officeDocument/2006/relationships/notesSlide" Target="../notesSlides/notesSlide2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5.xml"/></Relationships>
</file>

<file path=ppt/slides/_rels/slide286.xml.rels><?xml version='1.0' encoding='UTF-8' standalone='yes'?>
<Relationships xmlns="http://schemas.openxmlformats.org/package/2006/relationships"><Relationship Id="rId1" Type="http://schemas.openxmlformats.org/officeDocument/2006/relationships/tags" Target="../tags/tag313.xml"/><Relationship Id="rId2" Type="http://schemas.openxmlformats.org/officeDocument/2006/relationships/slideLayout" Target="../slideLayouts/slideLayout7.xml"/><Relationship Id="rId3" Type="http://schemas.openxmlformats.org/officeDocument/2006/relationships/notesSlide" Target="../notesSlides/notesSlide2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6.xml"/></Relationships>
</file>

<file path=ppt/slides/_rels/slide287.xml.rels><?xml version='1.0' encoding='UTF-8' standalone='yes'?>
<Relationships xmlns="http://schemas.openxmlformats.org/package/2006/relationships"><Relationship Id="rId1" Type="http://schemas.openxmlformats.org/officeDocument/2006/relationships/tags" Target="../tags/tag314.xml"/><Relationship Id="rId2" Type="http://schemas.openxmlformats.org/officeDocument/2006/relationships/slideLayout" Target="../slideLayouts/slideLayout7.xml"/><Relationship Id="rId3" Type="http://schemas.openxmlformats.org/officeDocument/2006/relationships/notesSlide" Target="../notesSlides/notesSlide2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7.xml"/></Relationships>
</file>

<file path=ppt/slides/_rels/slide288.xml.rels><?xml version='1.0' encoding='UTF-8' standalone='yes'?>
<Relationships xmlns="http://schemas.openxmlformats.org/package/2006/relationships"><Relationship Id="rId1" Type="http://schemas.openxmlformats.org/officeDocument/2006/relationships/tags" Target="../tags/tag315.xml"/><Relationship Id="rId2" Type="http://schemas.openxmlformats.org/officeDocument/2006/relationships/slideLayout" Target="../slideLayouts/slideLayout7.xml"/><Relationship Id="rId3" Type="http://schemas.openxmlformats.org/officeDocument/2006/relationships/notesSlide" Target="../notesSlides/notesSlide2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8.xml"/></Relationships>
</file>

<file path=ppt/slides/_rels/slide289.xml.rels><?xml version='1.0' encoding='UTF-8' standalone='yes'?>
<Relationships xmlns="http://schemas.openxmlformats.org/package/2006/relationships"><Relationship Id="rId1" Type="http://schemas.openxmlformats.org/officeDocument/2006/relationships/tags" Target="../tags/tag316.xml"/><Relationship Id="rId2" Type="http://schemas.openxmlformats.org/officeDocument/2006/relationships/slideLayout" Target="../slideLayouts/slideLayout7.xml"/><Relationship Id="rId3" Type="http://schemas.openxmlformats.org/officeDocument/2006/relationships/notesSlide" Target="../notesSlides/notesSlide2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89.xml"/></Relationships>
</file>

<file path=ppt/slides/_rels/slide29.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 Id="rId3" Type="http://schemas.openxmlformats.org/officeDocument/2006/relationships/notesSlide" Target="../notesSlides/notesSlide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xml"/></Relationships>
</file>

<file path=ppt/slides/_rels/slide290.xml.rels><?xml version='1.0' encoding='UTF-8' standalone='yes'?>
<Relationships xmlns="http://schemas.openxmlformats.org/package/2006/relationships"><Relationship Id="rId1" Type="http://schemas.openxmlformats.org/officeDocument/2006/relationships/tags" Target="../tags/tag317.xml"/><Relationship Id="rId2" Type="http://schemas.openxmlformats.org/officeDocument/2006/relationships/slideLayout" Target="../slideLayouts/slideLayout7.xml"/><Relationship Id="rId3" Type="http://schemas.openxmlformats.org/officeDocument/2006/relationships/notesSlide" Target="../notesSlides/notesSlide2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0.xml"/></Relationships>
</file>

<file path=ppt/slides/_rels/slide291.xml.rels><?xml version='1.0' encoding='UTF-8' standalone='yes'?>
<Relationships xmlns="http://schemas.openxmlformats.org/package/2006/relationships"><Relationship Id="rId1" Type="http://schemas.openxmlformats.org/officeDocument/2006/relationships/tags" Target="../tags/tag318.xml"/><Relationship Id="rId2" Type="http://schemas.openxmlformats.org/officeDocument/2006/relationships/slideLayout" Target="../slideLayouts/slideLayout7.xml"/><Relationship Id="rId3" Type="http://schemas.openxmlformats.org/officeDocument/2006/relationships/notesSlide" Target="../notesSlides/notesSlide2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1.xml"/></Relationships>
</file>

<file path=ppt/slides/_rels/slide292.xml.rels><?xml version='1.0' encoding='UTF-8' standalone='yes'?>
<Relationships xmlns="http://schemas.openxmlformats.org/package/2006/relationships"><Relationship Id="rId1" Type="http://schemas.openxmlformats.org/officeDocument/2006/relationships/tags" Target="../tags/tag319.xml"/><Relationship Id="rId2" Type="http://schemas.openxmlformats.org/officeDocument/2006/relationships/slideLayout" Target="../slideLayouts/slideLayout7.xml"/><Relationship Id="rId3" Type="http://schemas.openxmlformats.org/officeDocument/2006/relationships/notesSlide" Target="../notesSlides/notesSlide2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2.xml"/></Relationships>
</file>

<file path=ppt/slides/_rels/slide293.xml.rels><?xml version='1.0' encoding='UTF-8' standalone='yes'?>
<Relationships xmlns="http://schemas.openxmlformats.org/package/2006/relationships"><Relationship Id="rId1" Type="http://schemas.openxmlformats.org/officeDocument/2006/relationships/tags" Target="../tags/tag320.xml"/><Relationship Id="rId2" Type="http://schemas.openxmlformats.org/officeDocument/2006/relationships/slideLayout" Target="../slideLayouts/slideLayout7.xml"/><Relationship Id="rId3" Type="http://schemas.openxmlformats.org/officeDocument/2006/relationships/notesSlide" Target="../notesSlides/notesSlide2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3.xml"/></Relationships>
</file>

<file path=ppt/slides/_rels/slide294.xml.rels><?xml version='1.0' encoding='UTF-8' standalone='yes'?>
<Relationships xmlns="http://schemas.openxmlformats.org/package/2006/relationships"><Relationship Id="rId1" Type="http://schemas.openxmlformats.org/officeDocument/2006/relationships/tags" Target="../tags/tag321.xml"/><Relationship Id="rId2" Type="http://schemas.openxmlformats.org/officeDocument/2006/relationships/slideLayout" Target="../slideLayouts/slideLayout7.xml"/><Relationship Id="rId3" Type="http://schemas.openxmlformats.org/officeDocument/2006/relationships/notesSlide" Target="../notesSlides/notesSlide2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4.xml"/></Relationships>
</file>

<file path=ppt/slides/_rels/slide295.xml.rels><?xml version='1.0' encoding='UTF-8' standalone='yes'?>
<Relationships xmlns="http://schemas.openxmlformats.org/package/2006/relationships"><Relationship Id="rId1" Type="http://schemas.openxmlformats.org/officeDocument/2006/relationships/tags" Target="../tags/tag322.xml"/><Relationship Id="rId2" Type="http://schemas.openxmlformats.org/officeDocument/2006/relationships/slideLayout" Target="../slideLayouts/slideLayout7.xml"/><Relationship Id="rId3" Type="http://schemas.openxmlformats.org/officeDocument/2006/relationships/notesSlide" Target="../notesSlides/notesSlide2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5.xml"/></Relationships>
</file>

<file path=ppt/slides/_rels/slide296.xml.rels><?xml version='1.0' encoding='UTF-8' standalone='yes'?>
<Relationships xmlns="http://schemas.openxmlformats.org/package/2006/relationships"><Relationship Id="rId1" Type="http://schemas.openxmlformats.org/officeDocument/2006/relationships/tags" Target="../tags/tag323.xml"/><Relationship Id="rId2" Type="http://schemas.openxmlformats.org/officeDocument/2006/relationships/slideLayout" Target="../slideLayouts/slideLayout7.xml"/><Relationship Id="rId3" Type="http://schemas.openxmlformats.org/officeDocument/2006/relationships/notesSlide" Target="../notesSlides/notesSlide2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6.xml"/></Relationships>
</file>

<file path=ppt/slides/_rels/slide297.xml.rels><?xml version='1.0' encoding='UTF-8' standalone='yes'?>
<Relationships xmlns="http://schemas.openxmlformats.org/package/2006/relationships"><Relationship Id="rId1" Type="http://schemas.openxmlformats.org/officeDocument/2006/relationships/tags" Target="../tags/tag324.xml"/><Relationship Id="rId2" Type="http://schemas.openxmlformats.org/officeDocument/2006/relationships/slideLayout" Target="../slideLayouts/slideLayout7.xml"/><Relationship Id="rId3" Type="http://schemas.openxmlformats.org/officeDocument/2006/relationships/notesSlide" Target="../notesSlides/notesSlide2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7.xml"/></Relationships>
</file>

<file path=ppt/slides/_rels/slide298.xml.rels><?xml version='1.0' encoding='UTF-8' standalone='yes'?>
<Relationships xmlns="http://schemas.openxmlformats.org/package/2006/relationships"><Relationship Id="rId1" Type="http://schemas.openxmlformats.org/officeDocument/2006/relationships/tags" Target="../tags/tag325.xml"/><Relationship Id="rId2" Type="http://schemas.openxmlformats.org/officeDocument/2006/relationships/slideLayout" Target="../slideLayouts/slideLayout7.xml"/><Relationship Id="rId3" Type="http://schemas.openxmlformats.org/officeDocument/2006/relationships/notesSlide" Target="../notesSlides/notesSlide2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8.xml"/></Relationships>
</file>

<file path=ppt/slides/_rels/slide299.xml.rels><?xml version='1.0' encoding='UTF-8' standalone='yes'?>
<Relationships xmlns="http://schemas.openxmlformats.org/package/2006/relationships"><Relationship Id="rId1" Type="http://schemas.openxmlformats.org/officeDocument/2006/relationships/tags" Target="../tags/tag326.xml"/><Relationship Id="rId2" Type="http://schemas.openxmlformats.org/officeDocument/2006/relationships/slideLayout" Target="../slideLayouts/slideLayout7.xml"/><Relationship Id="rId3" Type="http://schemas.openxmlformats.org/officeDocument/2006/relationships/notesSlide" Target="../notesSlides/notesSlide2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299.xml"/></Relationships>
</file>

<file path=ppt/slides/_rels/slide3.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 Id="rId3" Type="http://schemas.openxmlformats.org/officeDocument/2006/relationships/notesSlide" Target="../notesSlides/notesSlide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xml"/></Relationships>
</file>

<file path=ppt/slides/_rels/slide30.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 Id="rId3" Type="http://schemas.openxmlformats.org/officeDocument/2006/relationships/notesSlide" Target="../notesSlides/notesSlide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xml"/></Relationships>
</file>

<file path=ppt/slides/_rels/slide300.xml.rels><?xml version='1.0' encoding='UTF-8' standalone='yes'?>
<Relationships xmlns="http://schemas.openxmlformats.org/package/2006/relationships"><Relationship Id="rId1" Type="http://schemas.openxmlformats.org/officeDocument/2006/relationships/tags" Target="../tags/tag327.xml"/><Relationship Id="rId2" Type="http://schemas.openxmlformats.org/officeDocument/2006/relationships/slideLayout" Target="../slideLayouts/slideLayout7.xml"/><Relationship Id="rId3" Type="http://schemas.openxmlformats.org/officeDocument/2006/relationships/notesSlide" Target="../notesSlides/notesSlide30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0.xml"/></Relationships>
</file>

<file path=ppt/slides/_rels/slide301.xml.rels><?xml version='1.0' encoding='UTF-8' standalone='yes'?>
<Relationships xmlns="http://schemas.openxmlformats.org/package/2006/relationships"><Relationship Id="rId1" Type="http://schemas.openxmlformats.org/officeDocument/2006/relationships/tags" Target="../tags/tag328.xml"/><Relationship Id="rId2" Type="http://schemas.openxmlformats.org/officeDocument/2006/relationships/slideLayout" Target="../slideLayouts/slideLayout7.xml"/><Relationship Id="rId3" Type="http://schemas.openxmlformats.org/officeDocument/2006/relationships/notesSlide" Target="../notesSlides/notesSlide30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1.xml"/></Relationships>
</file>

<file path=ppt/slides/_rels/slide302.xml.rels><?xml version='1.0' encoding='UTF-8' standalone='yes'?>
<Relationships xmlns="http://schemas.openxmlformats.org/package/2006/relationships"><Relationship Id="rId1" Type="http://schemas.openxmlformats.org/officeDocument/2006/relationships/tags" Target="../tags/tag329.xml"/><Relationship Id="rId2" Type="http://schemas.openxmlformats.org/officeDocument/2006/relationships/slideLayout" Target="../slideLayouts/slideLayout7.xml"/><Relationship Id="rId3" Type="http://schemas.openxmlformats.org/officeDocument/2006/relationships/notesSlide" Target="../notesSlides/notesSlide30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2.xml"/></Relationships>
</file>

<file path=ppt/slides/_rels/slide303.xml.rels><?xml version='1.0' encoding='UTF-8' standalone='yes'?>
<Relationships xmlns="http://schemas.openxmlformats.org/package/2006/relationships"><Relationship Id="rId1" Type="http://schemas.openxmlformats.org/officeDocument/2006/relationships/tags" Target="../tags/tag330.xml"/><Relationship Id="rId2" Type="http://schemas.openxmlformats.org/officeDocument/2006/relationships/slideLayout" Target="../slideLayouts/slideLayout7.xml"/><Relationship Id="rId3" Type="http://schemas.openxmlformats.org/officeDocument/2006/relationships/notesSlide" Target="../notesSlides/notesSlide30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3.xml"/></Relationships>
</file>

<file path=ppt/slides/_rels/slide304.xml.rels><?xml version='1.0' encoding='UTF-8' standalone='yes'?>
<Relationships xmlns="http://schemas.openxmlformats.org/package/2006/relationships"><Relationship Id="rId1" Type="http://schemas.openxmlformats.org/officeDocument/2006/relationships/tags" Target="../tags/tag331.xml"/><Relationship Id="rId2" Type="http://schemas.openxmlformats.org/officeDocument/2006/relationships/slideLayout" Target="../slideLayouts/slideLayout7.xml"/><Relationship Id="rId3" Type="http://schemas.openxmlformats.org/officeDocument/2006/relationships/notesSlide" Target="../notesSlides/notesSlide30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4.xml"/></Relationships>
</file>

<file path=ppt/slides/_rels/slide305.xml.rels><?xml version='1.0' encoding='UTF-8' standalone='yes'?>
<Relationships xmlns="http://schemas.openxmlformats.org/package/2006/relationships"><Relationship Id="rId1" Type="http://schemas.openxmlformats.org/officeDocument/2006/relationships/tags" Target="../tags/tag332.xml"/><Relationship Id="rId2" Type="http://schemas.openxmlformats.org/officeDocument/2006/relationships/slideLayout" Target="../slideLayouts/slideLayout7.xml"/><Relationship Id="rId3" Type="http://schemas.openxmlformats.org/officeDocument/2006/relationships/notesSlide" Target="../notesSlides/notesSlide30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5.xml"/></Relationships>
</file>

<file path=ppt/slides/_rels/slide306.xml.rels><?xml version='1.0' encoding='UTF-8' standalone='yes'?>
<Relationships xmlns="http://schemas.openxmlformats.org/package/2006/relationships"><Relationship Id="rId1" Type="http://schemas.openxmlformats.org/officeDocument/2006/relationships/tags" Target="../tags/tag333.xml"/><Relationship Id="rId2" Type="http://schemas.openxmlformats.org/officeDocument/2006/relationships/slideLayout" Target="../slideLayouts/slideLayout7.xml"/><Relationship Id="rId3" Type="http://schemas.openxmlformats.org/officeDocument/2006/relationships/notesSlide" Target="../notesSlides/notesSlide30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6.xml"/></Relationships>
</file>

<file path=ppt/slides/_rels/slide307.xml.rels><?xml version='1.0' encoding='UTF-8' standalone='yes'?>
<Relationships xmlns="http://schemas.openxmlformats.org/package/2006/relationships"><Relationship Id="rId1" Type="http://schemas.openxmlformats.org/officeDocument/2006/relationships/tags" Target="../tags/tag334.xml"/><Relationship Id="rId2" Type="http://schemas.openxmlformats.org/officeDocument/2006/relationships/slideLayout" Target="../slideLayouts/slideLayout7.xml"/><Relationship Id="rId3" Type="http://schemas.openxmlformats.org/officeDocument/2006/relationships/notesSlide" Target="../notesSlides/notesSlide30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7.xml"/></Relationships>
</file>

<file path=ppt/slides/_rels/slide308.xml.rels><?xml version='1.0' encoding='UTF-8' standalone='yes'?>
<Relationships xmlns="http://schemas.openxmlformats.org/package/2006/relationships"><Relationship Id="rId1" Type="http://schemas.openxmlformats.org/officeDocument/2006/relationships/tags" Target="../tags/tag335.xml"/><Relationship Id="rId2" Type="http://schemas.openxmlformats.org/officeDocument/2006/relationships/slideLayout" Target="../slideLayouts/slideLayout7.xml"/><Relationship Id="rId3" Type="http://schemas.openxmlformats.org/officeDocument/2006/relationships/notesSlide" Target="../notesSlides/notesSlide30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8.xml"/></Relationships>
</file>

<file path=ppt/slides/_rels/slide309.xml.rels><?xml version='1.0' encoding='UTF-8' standalone='yes'?>
<Relationships xmlns="http://schemas.openxmlformats.org/package/2006/relationships"><Relationship Id="rId1" Type="http://schemas.openxmlformats.org/officeDocument/2006/relationships/tags" Target="../tags/tag336.xml"/><Relationship Id="rId2" Type="http://schemas.openxmlformats.org/officeDocument/2006/relationships/slideLayout" Target="../slideLayouts/slideLayout7.xml"/><Relationship Id="rId3" Type="http://schemas.openxmlformats.org/officeDocument/2006/relationships/notesSlide" Target="../notesSlides/notesSlide30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09.xml"/></Relationships>
</file>

<file path=ppt/slides/_rels/slide31.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xml"/></Relationships>
</file>

<file path=ppt/slides/_rels/slide310.xml.rels><?xml version='1.0' encoding='UTF-8' standalone='yes'?>
<Relationships xmlns="http://schemas.openxmlformats.org/package/2006/relationships"><Relationship Id="rId1" Type="http://schemas.openxmlformats.org/officeDocument/2006/relationships/tags" Target="../tags/tag337.xml"/><Relationship Id="rId2" Type="http://schemas.openxmlformats.org/officeDocument/2006/relationships/slideLayout" Target="../slideLayouts/slideLayout7.xml"/><Relationship Id="rId3" Type="http://schemas.openxmlformats.org/officeDocument/2006/relationships/notesSlide" Target="../notesSlides/notesSlide31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0.xml"/></Relationships>
</file>

<file path=ppt/slides/_rels/slide311.xml.rels><?xml version='1.0' encoding='UTF-8' standalone='yes'?>
<Relationships xmlns="http://schemas.openxmlformats.org/package/2006/relationships"><Relationship Id="rId1" Type="http://schemas.openxmlformats.org/officeDocument/2006/relationships/tags" Target="../tags/tag338.xml"/><Relationship Id="rId2" Type="http://schemas.openxmlformats.org/officeDocument/2006/relationships/slideLayout" Target="../slideLayouts/slideLayout7.xml"/><Relationship Id="rId3" Type="http://schemas.openxmlformats.org/officeDocument/2006/relationships/notesSlide" Target="../notesSlides/notesSlide31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1.xml"/></Relationships>
</file>

<file path=ppt/slides/_rels/slide312.xml.rels><?xml version='1.0' encoding='UTF-8' standalone='yes'?>
<Relationships xmlns="http://schemas.openxmlformats.org/package/2006/relationships"><Relationship Id="rId1" Type="http://schemas.openxmlformats.org/officeDocument/2006/relationships/tags" Target="../tags/tag339.xml"/><Relationship Id="rId2" Type="http://schemas.openxmlformats.org/officeDocument/2006/relationships/slideLayout" Target="../slideLayouts/slideLayout7.xml"/><Relationship Id="rId3" Type="http://schemas.openxmlformats.org/officeDocument/2006/relationships/notesSlide" Target="../notesSlides/notesSlide31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2.xml"/></Relationships>
</file>

<file path=ppt/slides/_rels/slide313.xml.rels><?xml version='1.0' encoding='UTF-8' standalone='yes'?>
<Relationships xmlns="http://schemas.openxmlformats.org/package/2006/relationships"><Relationship Id="rId1" Type="http://schemas.openxmlformats.org/officeDocument/2006/relationships/tags" Target="../tags/tag340.xml"/><Relationship Id="rId2" Type="http://schemas.openxmlformats.org/officeDocument/2006/relationships/slideLayout" Target="../slideLayouts/slideLayout7.xml"/><Relationship Id="rId3" Type="http://schemas.openxmlformats.org/officeDocument/2006/relationships/notesSlide" Target="../notesSlides/notesSlide31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3.xml"/></Relationships>
</file>

<file path=ppt/slides/_rels/slide314.xml.rels><?xml version='1.0' encoding='UTF-8' standalone='yes'?>
<Relationships xmlns="http://schemas.openxmlformats.org/package/2006/relationships"><Relationship Id="rId1" Type="http://schemas.openxmlformats.org/officeDocument/2006/relationships/tags" Target="../tags/tag341.xml"/><Relationship Id="rId2" Type="http://schemas.openxmlformats.org/officeDocument/2006/relationships/slideLayout" Target="../slideLayouts/slideLayout7.xml"/><Relationship Id="rId3" Type="http://schemas.openxmlformats.org/officeDocument/2006/relationships/notesSlide" Target="../notesSlides/notesSlide31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4.xml"/></Relationships>
</file>

<file path=ppt/slides/_rels/slide315.xml.rels><?xml version='1.0' encoding='UTF-8' standalone='yes'?>
<Relationships xmlns="http://schemas.openxmlformats.org/package/2006/relationships"><Relationship Id="rId1" Type="http://schemas.openxmlformats.org/officeDocument/2006/relationships/tags" Target="../tags/tag342.xml"/><Relationship Id="rId2" Type="http://schemas.openxmlformats.org/officeDocument/2006/relationships/slideLayout" Target="../slideLayouts/slideLayout7.xml"/><Relationship Id="rId3" Type="http://schemas.openxmlformats.org/officeDocument/2006/relationships/notesSlide" Target="../notesSlides/notesSlide31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5.xml"/></Relationships>
</file>

<file path=ppt/slides/_rels/slide316.xml.rels><?xml version='1.0' encoding='UTF-8' standalone='yes'?>
<Relationships xmlns="http://schemas.openxmlformats.org/package/2006/relationships"><Relationship Id="rId1" Type="http://schemas.openxmlformats.org/officeDocument/2006/relationships/tags" Target="../tags/tag343.xml"/><Relationship Id="rId2" Type="http://schemas.openxmlformats.org/officeDocument/2006/relationships/slideLayout" Target="../slideLayouts/slideLayout7.xml"/><Relationship Id="rId3" Type="http://schemas.openxmlformats.org/officeDocument/2006/relationships/notesSlide" Target="../notesSlides/notesSlide31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6.xml"/></Relationships>
</file>

<file path=ppt/slides/_rels/slide317.xml.rels><?xml version='1.0' encoding='UTF-8' standalone='yes'?>
<Relationships xmlns="http://schemas.openxmlformats.org/package/2006/relationships"><Relationship Id="rId1" Type="http://schemas.openxmlformats.org/officeDocument/2006/relationships/tags" Target="../tags/tag344.xml"/><Relationship Id="rId2" Type="http://schemas.openxmlformats.org/officeDocument/2006/relationships/slideLayout" Target="../slideLayouts/slideLayout7.xml"/><Relationship Id="rId3" Type="http://schemas.openxmlformats.org/officeDocument/2006/relationships/notesSlide" Target="../notesSlides/notesSlide31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7.xml"/></Relationships>
</file>

<file path=ppt/slides/_rels/slide318.xml.rels><?xml version='1.0' encoding='UTF-8' standalone='yes'?>
<Relationships xmlns="http://schemas.openxmlformats.org/package/2006/relationships"><Relationship Id="rId1" Type="http://schemas.openxmlformats.org/officeDocument/2006/relationships/tags" Target="../tags/tag345.xml"/><Relationship Id="rId2" Type="http://schemas.openxmlformats.org/officeDocument/2006/relationships/slideLayout" Target="../slideLayouts/slideLayout7.xml"/><Relationship Id="rId3" Type="http://schemas.openxmlformats.org/officeDocument/2006/relationships/notesSlide" Target="../notesSlides/notesSlide31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8.xml"/></Relationships>
</file>

<file path=ppt/slides/_rels/slide319.xml.rels><?xml version='1.0' encoding='UTF-8' standalone='yes'?>
<Relationships xmlns="http://schemas.openxmlformats.org/package/2006/relationships"><Relationship Id="rId1" Type="http://schemas.openxmlformats.org/officeDocument/2006/relationships/tags" Target="../tags/tag346.xml"/><Relationship Id="rId2" Type="http://schemas.openxmlformats.org/officeDocument/2006/relationships/slideLayout" Target="../slideLayouts/slideLayout7.xml"/><Relationship Id="rId3" Type="http://schemas.openxmlformats.org/officeDocument/2006/relationships/notesSlide" Target="../notesSlides/notesSlide31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19.xml"/></Relationships>
</file>

<file path=ppt/slides/_rels/slide32.xml.rels><?xml version='1.0' encoding='UTF-8' standalone='yes'?>
<Relationships xmlns="http://schemas.openxmlformats.org/package/2006/relationships"><Relationship Id="rId1" Type="http://schemas.openxmlformats.org/officeDocument/2006/relationships/tags" Target="../tags/tag59.xml"/><Relationship Id="rId2" Type="http://schemas.openxmlformats.org/officeDocument/2006/relationships/slideLayout" Target="../slideLayouts/slideLayout7.xml"/><Relationship Id="rId3" Type="http://schemas.openxmlformats.org/officeDocument/2006/relationships/notesSlide" Target="../notesSlides/notesSlide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xml"/></Relationships>
</file>

<file path=ppt/slides/_rels/slide320.xml.rels><?xml version='1.0' encoding='UTF-8' standalone='yes'?>
<Relationships xmlns="http://schemas.openxmlformats.org/package/2006/relationships"><Relationship Id="rId1" Type="http://schemas.openxmlformats.org/officeDocument/2006/relationships/tags" Target="../tags/tag347.xml"/><Relationship Id="rId2" Type="http://schemas.openxmlformats.org/officeDocument/2006/relationships/slideLayout" Target="../slideLayouts/slideLayout7.xml"/><Relationship Id="rId3" Type="http://schemas.openxmlformats.org/officeDocument/2006/relationships/notesSlide" Target="../notesSlides/notesSlide32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0.xml"/></Relationships>
</file>

<file path=ppt/slides/_rels/slide321.xml.rels><?xml version='1.0' encoding='UTF-8' standalone='yes'?>
<Relationships xmlns="http://schemas.openxmlformats.org/package/2006/relationships"><Relationship Id="rId1" Type="http://schemas.openxmlformats.org/officeDocument/2006/relationships/tags" Target="../tags/tag348.xml"/><Relationship Id="rId2" Type="http://schemas.openxmlformats.org/officeDocument/2006/relationships/slideLayout" Target="../slideLayouts/slideLayout7.xml"/><Relationship Id="rId3" Type="http://schemas.openxmlformats.org/officeDocument/2006/relationships/notesSlide" Target="../notesSlides/notesSlide32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1.xml"/></Relationships>
</file>

<file path=ppt/slides/_rels/slide322.xml.rels><?xml version='1.0' encoding='UTF-8' standalone='yes'?>
<Relationships xmlns="http://schemas.openxmlformats.org/package/2006/relationships"><Relationship Id="rId1" Type="http://schemas.openxmlformats.org/officeDocument/2006/relationships/tags" Target="../tags/tag349.xml"/><Relationship Id="rId2" Type="http://schemas.openxmlformats.org/officeDocument/2006/relationships/slideLayout" Target="../slideLayouts/slideLayout7.xml"/><Relationship Id="rId3" Type="http://schemas.openxmlformats.org/officeDocument/2006/relationships/notesSlide" Target="../notesSlides/notesSlide32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2.xml"/></Relationships>
</file>

<file path=ppt/slides/_rels/slide323.xml.rels><?xml version='1.0' encoding='UTF-8' standalone='yes'?>
<Relationships xmlns="http://schemas.openxmlformats.org/package/2006/relationships"><Relationship Id="rId1" Type="http://schemas.openxmlformats.org/officeDocument/2006/relationships/tags" Target="../tags/tag350.xml"/><Relationship Id="rId2" Type="http://schemas.openxmlformats.org/officeDocument/2006/relationships/slideLayout" Target="../slideLayouts/slideLayout7.xml"/><Relationship Id="rId3" Type="http://schemas.openxmlformats.org/officeDocument/2006/relationships/notesSlide" Target="../notesSlides/notesSlide32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3.xml"/></Relationships>
</file>

<file path=ppt/slides/_rels/slide324.xml.rels><?xml version='1.0' encoding='UTF-8' standalone='yes'?>
<Relationships xmlns="http://schemas.openxmlformats.org/package/2006/relationships"><Relationship Id="rId1" Type="http://schemas.openxmlformats.org/officeDocument/2006/relationships/tags" Target="../tags/tag351.xml"/><Relationship Id="rId2" Type="http://schemas.openxmlformats.org/officeDocument/2006/relationships/slideLayout" Target="../slideLayouts/slideLayout7.xml"/><Relationship Id="rId3" Type="http://schemas.openxmlformats.org/officeDocument/2006/relationships/notesSlide" Target="../notesSlides/notesSlide32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4.xml"/></Relationships>
</file>

<file path=ppt/slides/_rels/slide325.xml.rels><?xml version='1.0' encoding='UTF-8' standalone='yes'?>
<Relationships xmlns="http://schemas.openxmlformats.org/package/2006/relationships"><Relationship Id="rId1" Type="http://schemas.openxmlformats.org/officeDocument/2006/relationships/tags" Target="../tags/tag352.xml"/><Relationship Id="rId2" Type="http://schemas.openxmlformats.org/officeDocument/2006/relationships/slideLayout" Target="../slideLayouts/slideLayout7.xml"/><Relationship Id="rId3" Type="http://schemas.openxmlformats.org/officeDocument/2006/relationships/notesSlide" Target="../notesSlides/notesSlide32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5.xml"/></Relationships>
</file>

<file path=ppt/slides/_rels/slide326.xml.rels><?xml version='1.0' encoding='UTF-8' standalone='yes'?>
<Relationships xmlns="http://schemas.openxmlformats.org/package/2006/relationships"><Relationship Id="rId1" Type="http://schemas.openxmlformats.org/officeDocument/2006/relationships/tags" Target="../tags/tag353.xml"/><Relationship Id="rId2" Type="http://schemas.openxmlformats.org/officeDocument/2006/relationships/slideLayout" Target="../slideLayouts/slideLayout7.xml"/><Relationship Id="rId3" Type="http://schemas.openxmlformats.org/officeDocument/2006/relationships/notesSlide" Target="../notesSlides/notesSlide32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6.xml"/></Relationships>
</file>

<file path=ppt/slides/_rels/slide327.xml.rels><?xml version='1.0' encoding='UTF-8' standalone='yes'?>
<Relationships xmlns="http://schemas.openxmlformats.org/package/2006/relationships"><Relationship Id="rId1" Type="http://schemas.openxmlformats.org/officeDocument/2006/relationships/tags" Target="../tags/tag354.xml"/><Relationship Id="rId2" Type="http://schemas.openxmlformats.org/officeDocument/2006/relationships/slideLayout" Target="../slideLayouts/slideLayout7.xml"/><Relationship Id="rId3" Type="http://schemas.openxmlformats.org/officeDocument/2006/relationships/notesSlide" Target="../notesSlides/notesSlide32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7.xml"/></Relationships>
</file>

<file path=ppt/slides/_rels/slide328.xml.rels><?xml version='1.0' encoding='UTF-8' standalone='yes'?>
<Relationships xmlns="http://schemas.openxmlformats.org/package/2006/relationships"><Relationship Id="rId1" Type="http://schemas.openxmlformats.org/officeDocument/2006/relationships/tags" Target="../tags/tag355.xml"/><Relationship Id="rId2" Type="http://schemas.openxmlformats.org/officeDocument/2006/relationships/slideLayout" Target="../slideLayouts/slideLayout7.xml"/><Relationship Id="rId3" Type="http://schemas.openxmlformats.org/officeDocument/2006/relationships/notesSlide" Target="../notesSlides/notesSlide32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8.xml"/></Relationships>
</file>

<file path=ppt/slides/_rels/slide329.xml.rels><?xml version='1.0' encoding='UTF-8' standalone='yes'?>
<Relationships xmlns="http://schemas.openxmlformats.org/package/2006/relationships"><Relationship Id="rId1" Type="http://schemas.openxmlformats.org/officeDocument/2006/relationships/tags" Target="../tags/tag356.xml"/><Relationship Id="rId2" Type="http://schemas.openxmlformats.org/officeDocument/2006/relationships/slideLayout" Target="../slideLayouts/slideLayout7.xml"/><Relationship Id="rId3" Type="http://schemas.openxmlformats.org/officeDocument/2006/relationships/notesSlide" Target="../notesSlides/notesSlide32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29.xml"/></Relationships>
</file>

<file path=ppt/slides/_rels/slide33.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 Id="rId3" Type="http://schemas.openxmlformats.org/officeDocument/2006/relationships/notesSlide" Target="../notesSlides/notesSlide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xml"/></Relationships>
</file>

<file path=ppt/slides/_rels/slide330.xml.rels><?xml version='1.0' encoding='UTF-8' standalone='yes'?>
<Relationships xmlns="http://schemas.openxmlformats.org/package/2006/relationships"><Relationship Id="rId1" Type="http://schemas.openxmlformats.org/officeDocument/2006/relationships/tags" Target="../tags/tag357.xml"/><Relationship Id="rId2" Type="http://schemas.openxmlformats.org/officeDocument/2006/relationships/slideLayout" Target="../slideLayouts/slideLayout7.xml"/><Relationship Id="rId3" Type="http://schemas.openxmlformats.org/officeDocument/2006/relationships/notesSlide" Target="../notesSlides/notesSlide33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0.xml"/></Relationships>
</file>

<file path=ppt/slides/_rels/slide331.xml.rels><?xml version='1.0' encoding='UTF-8' standalone='yes'?>
<Relationships xmlns="http://schemas.openxmlformats.org/package/2006/relationships"><Relationship Id="rId1" Type="http://schemas.openxmlformats.org/officeDocument/2006/relationships/tags" Target="../tags/tag358.xml"/><Relationship Id="rId2" Type="http://schemas.openxmlformats.org/officeDocument/2006/relationships/slideLayout" Target="../slideLayouts/slideLayout7.xml"/><Relationship Id="rId3" Type="http://schemas.openxmlformats.org/officeDocument/2006/relationships/notesSlide" Target="../notesSlides/notesSlide33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1.xml"/></Relationships>
</file>

<file path=ppt/slides/_rels/slide332.xml.rels><?xml version='1.0' encoding='UTF-8' standalone='yes'?>
<Relationships xmlns="http://schemas.openxmlformats.org/package/2006/relationships"><Relationship Id="rId1" Type="http://schemas.openxmlformats.org/officeDocument/2006/relationships/tags" Target="../tags/tag359.xml"/><Relationship Id="rId2" Type="http://schemas.openxmlformats.org/officeDocument/2006/relationships/slideLayout" Target="../slideLayouts/slideLayout7.xml"/><Relationship Id="rId3" Type="http://schemas.openxmlformats.org/officeDocument/2006/relationships/notesSlide" Target="../notesSlides/notesSlide33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2.xml"/></Relationships>
</file>

<file path=ppt/slides/_rels/slide333.xml.rels><?xml version='1.0' encoding='UTF-8' standalone='yes'?>
<Relationships xmlns="http://schemas.openxmlformats.org/package/2006/relationships"><Relationship Id="rId1" Type="http://schemas.openxmlformats.org/officeDocument/2006/relationships/tags" Target="../tags/tag360.xml"/><Relationship Id="rId2" Type="http://schemas.openxmlformats.org/officeDocument/2006/relationships/slideLayout" Target="../slideLayouts/slideLayout7.xml"/><Relationship Id="rId3" Type="http://schemas.openxmlformats.org/officeDocument/2006/relationships/notesSlide" Target="../notesSlides/notesSlide33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3.xml"/></Relationships>
</file>

<file path=ppt/slides/_rels/slide334.xml.rels><?xml version='1.0' encoding='UTF-8' standalone='yes'?>
<Relationships xmlns="http://schemas.openxmlformats.org/package/2006/relationships"><Relationship Id="rId1" Type="http://schemas.openxmlformats.org/officeDocument/2006/relationships/tags" Target="../tags/tag361.xml"/><Relationship Id="rId2" Type="http://schemas.openxmlformats.org/officeDocument/2006/relationships/slideLayout" Target="../slideLayouts/slideLayout7.xml"/><Relationship Id="rId3" Type="http://schemas.openxmlformats.org/officeDocument/2006/relationships/notesSlide" Target="../notesSlides/notesSlide3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4.xml"/></Relationships>
</file>

<file path=ppt/slides/_rels/slide335.xml.rels><?xml version='1.0' encoding='UTF-8' standalone='yes'?>
<Relationships xmlns="http://schemas.openxmlformats.org/package/2006/relationships"><Relationship Id="rId1" Type="http://schemas.openxmlformats.org/officeDocument/2006/relationships/tags" Target="../tags/tag362.xml"/><Relationship Id="rId2" Type="http://schemas.openxmlformats.org/officeDocument/2006/relationships/slideLayout" Target="../slideLayouts/slideLayout7.xml"/><Relationship Id="rId3" Type="http://schemas.openxmlformats.org/officeDocument/2006/relationships/notesSlide" Target="../notesSlides/notesSlide3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5.xml"/></Relationships>
</file>

<file path=ppt/slides/_rels/slide336.xml.rels><?xml version='1.0' encoding='UTF-8' standalone='yes'?>
<Relationships xmlns="http://schemas.openxmlformats.org/package/2006/relationships"><Relationship Id="rId1" Type="http://schemas.openxmlformats.org/officeDocument/2006/relationships/tags" Target="../tags/tag363.xml"/><Relationship Id="rId2" Type="http://schemas.openxmlformats.org/officeDocument/2006/relationships/slideLayout" Target="../slideLayouts/slideLayout7.xml"/><Relationship Id="rId3" Type="http://schemas.openxmlformats.org/officeDocument/2006/relationships/notesSlide" Target="../notesSlides/notesSlide3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6.xml"/></Relationships>
</file>

<file path=ppt/slides/_rels/slide337.xml.rels><?xml version='1.0' encoding='UTF-8' standalone='yes'?>
<Relationships xmlns="http://schemas.openxmlformats.org/package/2006/relationships"><Relationship Id="rId1" Type="http://schemas.openxmlformats.org/officeDocument/2006/relationships/tags" Target="../tags/tag364.xml"/><Relationship Id="rId2" Type="http://schemas.openxmlformats.org/officeDocument/2006/relationships/slideLayout" Target="../slideLayouts/slideLayout7.xml"/><Relationship Id="rId3" Type="http://schemas.openxmlformats.org/officeDocument/2006/relationships/notesSlide" Target="../notesSlides/notesSlide3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7.xml"/></Relationships>
</file>

<file path=ppt/slides/_rels/slide338.xml.rels><?xml version='1.0' encoding='UTF-8' standalone='yes'?>
<Relationships xmlns="http://schemas.openxmlformats.org/package/2006/relationships"><Relationship Id="rId1" Type="http://schemas.openxmlformats.org/officeDocument/2006/relationships/tags" Target="../tags/tag365.xml"/><Relationship Id="rId2" Type="http://schemas.openxmlformats.org/officeDocument/2006/relationships/slideLayout" Target="../slideLayouts/slideLayout7.xml"/><Relationship Id="rId3" Type="http://schemas.openxmlformats.org/officeDocument/2006/relationships/notesSlide" Target="../notesSlides/notesSlide3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8.xml"/></Relationships>
</file>

<file path=ppt/slides/_rels/slide339.xml.rels><?xml version='1.0' encoding='UTF-8' standalone='yes'?>
<Relationships xmlns="http://schemas.openxmlformats.org/package/2006/relationships"><Relationship Id="rId1" Type="http://schemas.openxmlformats.org/officeDocument/2006/relationships/tags" Target="../tags/tag366.xml"/><Relationship Id="rId2" Type="http://schemas.openxmlformats.org/officeDocument/2006/relationships/slideLayout" Target="../slideLayouts/slideLayout7.xml"/><Relationship Id="rId3" Type="http://schemas.openxmlformats.org/officeDocument/2006/relationships/notesSlide" Target="../notesSlides/notesSlide3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39.xml"/></Relationships>
</file>

<file path=ppt/slides/_rels/slide34.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3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xml"/></Relationships>
</file>

<file path=ppt/slides/_rels/slide340.xml.rels><?xml version='1.0' encoding='UTF-8' standalone='yes'?>
<Relationships xmlns="http://schemas.openxmlformats.org/package/2006/relationships"><Relationship Id="rId1" Type="http://schemas.openxmlformats.org/officeDocument/2006/relationships/tags" Target="../tags/tag367.xml"/><Relationship Id="rId2" Type="http://schemas.openxmlformats.org/officeDocument/2006/relationships/slideLayout" Target="../slideLayouts/slideLayout7.xml"/><Relationship Id="rId3" Type="http://schemas.openxmlformats.org/officeDocument/2006/relationships/notesSlide" Target="../notesSlides/notesSlide3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0.xml"/></Relationships>
</file>

<file path=ppt/slides/_rels/slide341.xml.rels><?xml version='1.0' encoding='UTF-8' standalone='yes'?>
<Relationships xmlns="http://schemas.openxmlformats.org/package/2006/relationships"><Relationship Id="rId1" Type="http://schemas.openxmlformats.org/officeDocument/2006/relationships/tags" Target="../tags/tag368.xml"/><Relationship Id="rId2" Type="http://schemas.openxmlformats.org/officeDocument/2006/relationships/slideLayout" Target="../slideLayouts/slideLayout7.xml"/><Relationship Id="rId3" Type="http://schemas.openxmlformats.org/officeDocument/2006/relationships/notesSlide" Target="../notesSlides/notesSlide3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1.xml"/></Relationships>
</file>

<file path=ppt/slides/_rels/slide342.xml.rels><?xml version='1.0' encoding='UTF-8' standalone='yes'?>
<Relationships xmlns="http://schemas.openxmlformats.org/package/2006/relationships"><Relationship Id="rId1" Type="http://schemas.openxmlformats.org/officeDocument/2006/relationships/tags" Target="../tags/tag369.xml"/><Relationship Id="rId2" Type="http://schemas.openxmlformats.org/officeDocument/2006/relationships/slideLayout" Target="../slideLayouts/slideLayout7.xml"/><Relationship Id="rId3" Type="http://schemas.openxmlformats.org/officeDocument/2006/relationships/notesSlide" Target="../notesSlides/notesSlide3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2.xml"/></Relationships>
</file>

<file path=ppt/slides/_rels/slide343.xml.rels><?xml version='1.0' encoding='UTF-8' standalone='yes'?>
<Relationships xmlns="http://schemas.openxmlformats.org/package/2006/relationships"><Relationship Id="rId1" Type="http://schemas.openxmlformats.org/officeDocument/2006/relationships/tags" Target="../tags/tag370.xml"/><Relationship Id="rId2" Type="http://schemas.openxmlformats.org/officeDocument/2006/relationships/slideLayout" Target="../slideLayouts/slideLayout7.xml"/><Relationship Id="rId3" Type="http://schemas.openxmlformats.org/officeDocument/2006/relationships/notesSlide" Target="../notesSlides/notesSlide3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3.xml"/></Relationships>
</file>

<file path=ppt/slides/_rels/slide344.xml.rels><?xml version='1.0' encoding='UTF-8' standalone='yes'?>
<Relationships xmlns="http://schemas.openxmlformats.org/package/2006/relationships"><Relationship Id="rId1" Type="http://schemas.openxmlformats.org/officeDocument/2006/relationships/tags" Target="../tags/tag371.xml"/><Relationship Id="rId2" Type="http://schemas.openxmlformats.org/officeDocument/2006/relationships/slideLayout" Target="../slideLayouts/slideLayout7.xml"/><Relationship Id="rId3" Type="http://schemas.openxmlformats.org/officeDocument/2006/relationships/notesSlide" Target="../notesSlides/notesSlide3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4.xml"/></Relationships>
</file>

<file path=ppt/slides/_rels/slide345.xml.rels><?xml version='1.0' encoding='UTF-8' standalone='yes'?>
<Relationships xmlns="http://schemas.openxmlformats.org/package/2006/relationships"><Relationship Id="rId1" Type="http://schemas.openxmlformats.org/officeDocument/2006/relationships/tags" Target="../tags/tag372.xml"/><Relationship Id="rId2" Type="http://schemas.openxmlformats.org/officeDocument/2006/relationships/slideLayout" Target="../slideLayouts/slideLayout7.xml"/><Relationship Id="rId3" Type="http://schemas.openxmlformats.org/officeDocument/2006/relationships/notesSlide" Target="../notesSlides/notesSlide3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5.xml"/></Relationships>
</file>

<file path=ppt/slides/_rels/slide346.xml.rels><?xml version='1.0' encoding='UTF-8' standalone='yes'?>
<Relationships xmlns="http://schemas.openxmlformats.org/package/2006/relationships"><Relationship Id="rId1" Type="http://schemas.openxmlformats.org/officeDocument/2006/relationships/tags" Target="../tags/tag373.xml"/><Relationship Id="rId2" Type="http://schemas.openxmlformats.org/officeDocument/2006/relationships/slideLayout" Target="../slideLayouts/slideLayout7.xml"/><Relationship Id="rId3" Type="http://schemas.openxmlformats.org/officeDocument/2006/relationships/notesSlide" Target="../notesSlides/notesSlide3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6.xml"/></Relationships>
</file>

<file path=ppt/slides/_rels/slide347.xml.rels><?xml version='1.0' encoding='UTF-8' standalone='yes'?>
<Relationships xmlns="http://schemas.openxmlformats.org/package/2006/relationships"><Relationship Id="rId1" Type="http://schemas.openxmlformats.org/officeDocument/2006/relationships/tags" Target="../tags/tag374.xml"/><Relationship Id="rId2" Type="http://schemas.openxmlformats.org/officeDocument/2006/relationships/slideLayout" Target="../slideLayouts/slideLayout7.xml"/><Relationship Id="rId3" Type="http://schemas.openxmlformats.org/officeDocument/2006/relationships/notesSlide" Target="../notesSlides/notesSlide3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7.xml"/></Relationships>
</file>

<file path=ppt/slides/_rels/slide348.xml.rels><?xml version='1.0' encoding='UTF-8' standalone='yes'?>
<Relationships xmlns="http://schemas.openxmlformats.org/package/2006/relationships"><Relationship Id="rId1" Type="http://schemas.openxmlformats.org/officeDocument/2006/relationships/tags" Target="../tags/tag375.xml"/><Relationship Id="rId2" Type="http://schemas.openxmlformats.org/officeDocument/2006/relationships/slideLayout" Target="../slideLayouts/slideLayout7.xml"/><Relationship Id="rId3" Type="http://schemas.openxmlformats.org/officeDocument/2006/relationships/notesSlide" Target="../notesSlides/notesSlide3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8.xml"/></Relationships>
</file>

<file path=ppt/slides/_rels/slide349.xml.rels><?xml version='1.0' encoding='UTF-8' standalone='yes'?>
<Relationships xmlns="http://schemas.openxmlformats.org/package/2006/relationships"><Relationship Id="rId1" Type="http://schemas.openxmlformats.org/officeDocument/2006/relationships/tags" Target="../tags/tag376.xml"/><Relationship Id="rId2" Type="http://schemas.openxmlformats.org/officeDocument/2006/relationships/slideLayout" Target="../slideLayouts/slideLayout7.xml"/><Relationship Id="rId3" Type="http://schemas.openxmlformats.org/officeDocument/2006/relationships/notesSlide" Target="../notesSlides/notesSlide3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49.xml"/></Relationships>
</file>

<file path=ppt/slides/_rels/slide35.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3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xml"/></Relationships>
</file>

<file path=ppt/slides/_rels/slide350.xml.rels><?xml version='1.0' encoding='UTF-8' standalone='yes'?>
<Relationships xmlns="http://schemas.openxmlformats.org/package/2006/relationships"><Relationship Id="rId1" Type="http://schemas.openxmlformats.org/officeDocument/2006/relationships/tags" Target="../tags/tag377.xml"/><Relationship Id="rId2" Type="http://schemas.openxmlformats.org/officeDocument/2006/relationships/slideLayout" Target="../slideLayouts/slideLayout7.xml"/><Relationship Id="rId3" Type="http://schemas.openxmlformats.org/officeDocument/2006/relationships/notesSlide" Target="../notesSlides/notesSlide3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0.xml"/></Relationships>
</file>

<file path=ppt/slides/_rels/slide351.xml.rels><?xml version='1.0' encoding='UTF-8' standalone='yes'?>
<Relationships xmlns="http://schemas.openxmlformats.org/package/2006/relationships"><Relationship Id="rId1" Type="http://schemas.openxmlformats.org/officeDocument/2006/relationships/tags" Target="../tags/tag378.xml"/><Relationship Id="rId2" Type="http://schemas.openxmlformats.org/officeDocument/2006/relationships/slideLayout" Target="../slideLayouts/slideLayout7.xml"/><Relationship Id="rId3" Type="http://schemas.openxmlformats.org/officeDocument/2006/relationships/notesSlide" Target="../notesSlides/notesSlide3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1.xml"/></Relationships>
</file>

<file path=ppt/slides/_rels/slide352.xml.rels><?xml version='1.0' encoding='UTF-8' standalone='yes'?>
<Relationships xmlns="http://schemas.openxmlformats.org/package/2006/relationships"><Relationship Id="rId1" Type="http://schemas.openxmlformats.org/officeDocument/2006/relationships/tags" Target="../tags/tag379.xml"/><Relationship Id="rId2" Type="http://schemas.openxmlformats.org/officeDocument/2006/relationships/slideLayout" Target="../slideLayouts/slideLayout7.xml"/><Relationship Id="rId3" Type="http://schemas.openxmlformats.org/officeDocument/2006/relationships/notesSlide" Target="../notesSlides/notesSlide3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2.xml"/></Relationships>
</file>

<file path=ppt/slides/_rels/slide353.xml.rels><?xml version='1.0' encoding='UTF-8' standalone='yes'?>
<Relationships xmlns="http://schemas.openxmlformats.org/package/2006/relationships"><Relationship Id="rId1" Type="http://schemas.openxmlformats.org/officeDocument/2006/relationships/tags" Target="../tags/tag380.xml"/><Relationship Id="rId2" Type="http://schemas.openxmlformats.org/officeDocument/2006/relationships/slideLayout" Target="../slideLayouts/slideLayout7.xml"/><Relationship Id="rId3" Type="http://schemas.openxmlformats.org/officeDocument/2006/relationships/notesSlide" Target="../notesSlides/notesSlide3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3.xml"/></Relationships>
</file>

<file path=ppt/slides/_rels/slide354.xml.rels><?xml version='1.0' encoding='UTF-8' standalone='yes'?>
<Relationships xmlns="http://schemas.openxmlformats.org/package/2006/relationships"><Relationship Id="rId1" Type="http://schemas.openxmlformats.org/officeDocument/2006/relationships/tags" Target="../tags/tag381.xml"/><Relationship Id="rId2" Type="http://schemas.openxmlformats.org/officeDocument/2006/relationships/slideLayout" Target="../slideLayouts/slideLayout7.xml"/><Relationship Id="rId3" Type="http://schemas.openxmlformats.org/officeDocument/2006/relationships/notesSlide" Target="../notesSlides/notesSlide3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4.xml"/></Relationships>
</file>

<file path=ppt/slides/_rels/slide355.xml.rels><?xml version='1.0' encoding='UTF-8' standalone='yes'?>
<Relationships xmlns="http://schemas.openxmlformats.org/package/2006/relationships"><Relationship Id="rId1" Type="http://schemas.openxmlformats.org/officeDocument/2006/relationships/tags" Target="../tags/tag382.xml"/><Relationship Id="rId2" Type="http://schemas.openxmlformats.org/officeDocument/2006/relationships/slideLayout" Target="../slideLayouts/slideLayout7.xml"/><Relationship Id="rId3" Type="http://schemas.openxmlformats.org/officeDocument/2006/relationships/notesSlide" Target="../notesSlides/notesSlide3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5.xml"/></Relationships>
</file>

<file path=ppt/slides/_rels/slide356.xml.rels><?xml version='1.0' encoding='UTF-8' standalone='yes'?>
<Relationships xmlns="http://schemas.openxmlformats.org/package/2006/relationships"><Relationship Id="rId1" Type="http://schemas.openxmlformats.org/officeDocument/2006/relationships/tags" Target="../tags/tag383.xml"/><Relationship Id="rId2" Type="http://schemas.openxmlformats.org/officeDocument/2006/relationships/slideLayout" Target="../slideLayouts/slideLayout7.xml"/><Relationship Id="rId3" Type="http://schemas.openxmlformats.org/officeDocument/2006/relationships/notesSlide" Target="../notesSlides/notesSlide3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6.xml"/></Relationships>
</file>

<file path=ppt/slides/_rels/slide357.xml.rels><?xml version='1.0' encoding='UTF-8' standalone='yes'?>
<Relationships xmlns="http://schemas.openxmlformats.org/package/2006/relationships"><Relationship Id="rId1" Type="http://schemas.openxmlformats.org/officeDocument/2006/relationships/tags" Target="../tags/tag384.xml"/><Relationship Id="rId2" Type="http://schemas.openxmlformats.org/officeDocument/2006/relationships/slideLayout" Target="../slideLayouts/slideLayout7.xml"/><Relationship Id="rId3" Type="http://schemas.openxmlformats.org/officeDocument/2006/relationships/notesSlide" Target="../notesSlides/notesSlide3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7.xml"/></Relationships>
</file>

<file path=ppt/slides/_rels/slide358.xml.rels><?xml version='1.0' encoding='UTF-8' standalone='yes'?>
<Relationships xmlns="http://schemas.openxmlformats.org/package/2006/relationships"><Relationship Id="rId1" Type="http://schemas.openxmlformats.org/officeDocument/2006/relationships/tags" Target="../tags/tag385.xml"/><Relationship Id="rId2" Type="http://schemas.openxmlformats.org/officeDocument/2006/relationships/slideLayout" Target="../slideLayouts/slideLayout7.xml"/><Relationship Id="rId3" Type="http://schemas.openxmlformats.org/officeDocument/2006/relationships/notesSlide" Target="../notesSlides/notesSlide3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8.xml"/></Relationships>
</file>

<file path=ppt/slides/_rels/slide359.xml.rels><?xml version='1.0' encoding='UTF-8' standalone='yes'?>
<Relationships xmlns="http://schemas.openxmlformats.org/package/2006/relationships"><Relationship Id="rId1" Type="http://schemas.openxmlformats.org/officeDocument/2006/relationships/tags" Target="../tags/tag386.xml"/><Relationship Id="rId2" Type="http://schemas.openxmlformats.org/officeDocument/2006/relationships/slideLayout" Target="../slideLayouts/slideLayout7.xml"/><Relationship Id="rId3" Type="http://schemas.openxmlformats.org/officeDocument/2006/relationships/notesSlide" Target="../notesSlides/notesSlide3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59.xml"/></Relationships>
</file>

<file path=ppt/slides/_rels/slide36.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 Id="rId3" Type="http://schemas.openxmlformats.org/officeDocument/2006/relationships/notesSlide" Target="../notesSlides/notesSlide3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xml"/></Relationships>
</file>

<file path=ppt/slides/_rels/slide360.xml.rels><?xml version='1.0' encoding='UTF-8' standalone='yes'?>
<Relationships xmlns="http://schemas.openxmlformats.org/package/2006/relationships"><Relationship Id="rId1" Type="http://schemas.openxmlformats.org/officeDocument/2006/relationships/tags" Target="../tags/tag387.xml"/><Relationship Id="rId2" Type="http://schemas.openxmlformats.org/officeDocument/2006/relationships/slideLayout" Target="../slideLayouts/slideLayout7.xml"/><Relationship Id="rId3" Type="http://schemas.openxmlformats.org/officeDocument/2006/relationships/notesSlide" Target="../notesSlides/notesSlide3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0.xml"/></Relationships>
</file>

<file path=ppt/slides/_rels/slide361.xml.rels><?xml version='1.0' encoding='UTF-8' standalone='yes'?>
<Relationships xmlns="http://schemas.openxmlformats.org/package/2006/relationships"><Relationship Id="rId1" Type="http://schemas.openxmlformats.org/officeDocument/2006/relationships/tags" Target="../tags/tag388.xml"/><Relationship Id="rId2" Type="http://schemas.openxmlformats.org/officeDocument/2006/relationships/slideLayout" Target="../slideLayouts/slideLayout7.xml"/><Relationship Id="rId3" Type="http://schemas.openxmlformats.org/officeDocument/2006/relationships/notesSlide" Target="../notesSlides/notesSlide3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1.xml"/></Relationships>
</file>

<file path=ppt/slides/_rels/slide362.xml.rels><?xml version='1.0' encoding='UTF-8' standalone='yes'?>
<Relationships xmlns="http://schemas.openxmlformats.org/package/2006/relationships"><Relationship Id="rId1" Type="http://schemas.openxmlformats.org/officeDocument/2006/relationships/tags" Target="../tags/tag389.xml"/><Relationship Id="rId2" Type="http://schemas.openxmlformats.org/officeDocument/2006/relationships/slideLayout" Target="../slideLayouts/slideLayout7.xml"/><Relationship Id="rId3" Type="http://schemas.openxmlformats.org/officeDocument/2006/relationships/notesSlide" Target="../notesSlides/notesSlide3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2.xml"/></Relationships>
</file>

<file path=ppt/slides/_rels/slide363.xml.rels><?xml version='1.0' encoding='UTF-8' standalone='yes'?>
<Relationships xmlns="http://schemas.openxmlformats.org/package/2006/relationships"><Relationship Id="rId1" Type="http://schemas.openxmlformats.org/officeDocument/2006/relationships/tags" Target="../tags/tag390.xml"/><Relationship Id="rId2" Type="http://schemas.openxmlformats.org/officeDocument/2006/relationships/slideLayout" Target="../slideLayouts/slideLayout7.xml"/><Relationship Id="rId3" Type="http://schemas.openxmlformats.org/officeDocument/2006/relationships/notesSlide" Target="../notesSlides/notesSlide3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3.xml"/></Relationships>
</file>

<file path=ppt/slides/_rels/slide364.xml.rels><?xml version='1.0' encoding='UTF-8' standalone='yes'?>
<Relationships xmlns="http://schemas.openxmlformats.org/package/2006/relationships"><Relationship Id="rId1" Type="http://schemas.openxmlformats.org/officeDocument/2006/relationships/tags" Target="../tags/tag391.xml"/><Relationship Id="rId2" Type="http://schemas.openxmlformats.org/officeDocument/2006/relationships/slideLayout" Target="../slideLayouts/slideLayout7.xml"/><Relationship Id="rId3" Type="http://schemas.openxmlformats.org/officeDocument/2006/relationships/notesSlide" Target="../notesSlides/notesSlide3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4.xml"/></Relationships>
</file>

<file path=ppt/slides/_rels/slide365.xml.rels><?xml version='1.0' encoding='UTF-8' standalone='yes'?>
<Relationships xmlns="http://schemas.openxmlformats.org/package/2006/relationships"><Relationship Id="rId1" Type="http://schemas.openxmlformats.org/officeDocument/2006/relationships/tags" Target="../tags/tag392.xml"/><Relationship Id="rId2" Type="http://schemas.openxmlformats.org/officeDocument/2006/relationships/slideLayout" Target="../slideLayouts/slideLayout7.xml"/><Relationship Id="rId3" Type="http://schemas.openxmlformats.org/officeDocument/2006/relationships/notesSlide" Target="../notesSlides/notesSlide3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5.xml"/></Relationships>
</file>

<file path=ppt/slides/_rels/slide366.xml.rels><?xml version='1.0' encoding='UTF-8' standalone='yes'?>
<Relationships xmlns="http://schemas.openxmlformats.org/package/2006/relationships"><Relationship Id="rId1" Type="http://schemas.openxmlformats.org/officeDocument/2006/relationships/tags" Target="../tags/tag393.xml"/><Relationship Id="rId2" Type="http://schemas.openxmlformats.org/officeDocument/2006/relationships/slideLayout" Target="../slideLayouts/slideLayout7.xml"/><Relationship Id="rId3" Type="http://schemas.openxmlformats.org/officeDocument/2006/relationships/notesSlide" Target="../notesSlides/notesSlide3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6.xml"/></Relationships>
</file>

<file path=ppt/slides/_rels/slide367.xml.rels><?xml version='1.0' encoding='UTF-8' standalone='yes'?>
<Relationships xmlns="http://schemas.openxmlformats.org/package/2006/relationships"><Relationship Id="rId1" Type="http://schemas.openxmlformats.org/officeDocument/2006/relationships/tags" Target="../tags/tag394.xml"/><Relationship Id="rId2" Type="http://schemas.openxmlformats.org/officeDocument/2006/relationships/slideLayout" Target="../slideLayouts/slideLayout7.xml"/><Relationship Id="rId3" Type="http://schemas.openxmlformats.org/officeDocument/2006/relationships/notesSlide" Target="../notesSlides/notesSlide3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7.xml"/></Relationships>
</file>

<file path=ppt/slides/_rels/slide368.xml.rels><?xml version='1.0' encoding='UTF-8' standalone='yes'?>
<Relationships xmlns="http://schemas.openxmlformats.org/package/2006/relationships"><Relationship Id="rId1" Type="http://schemas.openxmlformats.org/officeDocument/2006/relationships/tags" Target="../tags/tag395.xml"/><Relationship Id="rId2" Type="http://schemas.openxmlformats.org/officeDocument/2006/relationships/slideLayout" Target="../slideLayouts/slideLayout7.xml"/><Relationship Id="rId3" Type="http://schemas.openxmlformats.org/officeDocument/2006/relationships/notesSlide" Target="../notesSlides/notesSlide3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8.xml"/></Relationships>
</file>

<file path=ppt/slides/_rels/slide369.xml.rels><?xml version='1.0' encoding='UTF-8' standalone='yes'?>
<Relationships xmlns="http://schemas.openxmlformats.org/package/2006/relationships"><Relationship Id="rId1" Type="http://schemas.openxmlformats.org/officeDocument/2006/relationships/tags" Target="../tags/tag396.xml"/><Relationship Id="rId2" Type="http://schemas.openxmlformats.org/officeDocument/2006/relationships/slideLayout" Target="../slideLayouts/slideLayout7.xml"/><Relationship Id="rId3" Type="http://schemas.openxmlformats.org/officeDocument/2006/relationships/notesSlide" Target="../notesSlides/notesSlide3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69.xml"/></Relationships>
</file>

<file path=ppt/slides/_rels/slide37.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 Id="rId3" Type="http://schemas.openxmlformats.org/officeDocument/2006/relationships/notesSlide" Target="../notesSlides/notesSlide3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xml"/></Relationships>
</file>

<file path=ppt/slides/_rels/slide370.xml.rels><?xml version='1.0' encoding='UTF-8' standalone='yes'?>
<Relationships xmlns="http://schemas.openxmlformats.org/package/2006/relationships"><Relationship Id="rId1" Type="http://schemas.openxmlformats.org/officeDocument/2006/relationships/tags" Target="../tags/tag397.xml"/><Relationship Id="rId2" Type="http://schemas.openxmlformats.org/officeDocument/2006/relationships/slideLayout" Target="../slideLayouts/slideLayout7.xml"/><Relationship Id="rId3" Type="http://schemas.openxmlformats.org/officeDocument/2006/relationships/notesSlide" Target="../notesSlides/notesSlide3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0.xml"/></Relationships>
</file>

<file path=ppt/slides/_rels/slide371.xml.rels><?xml version='1.0' encoding='UTF-8' standalone='yes'?>
<Relationships xmlns="http://schemas.openxmlformats.org/package/2006/relationships"><Relationship Id="rId1" Type="http://schemas.openxmlformats.org/officeDocument/2006/relationships/tags" Target="../tags/tag398.xml"/><Relationship Id="rId2" Type="http://schemas.openxmlformats.org/officeDocument/2006/relationships/slideLayout" Target="../slideLayouts/slideLayout7.xml"/><Relationship Id="rId3" Type="http://schemas.openxmlformats.org/officeDocument/2006/relationships/notesSlide" Target="../notesSlides/notesSlide3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1.xml"/></Relationships>
</file>

<file path=ppt/slides/_rels/slide372.xml.rels><?xml version='1.0' encoding='UTF-8' standalone='yes'?>
<Relationships xmlns="http://schemas.openxmlformats.org/package/2006/relationships"><Relationship Id="rId1" Type="http://schemas.openxmlformats.org/officeDocument/2006/relationships/tags" Target="../tags/tag399.xml"/><Relationship Id="rId2" Type="http://schemas.openxmlformats.org/officeDocument/2006/relationships/slideLayout" Target="../slideLayouts/slideLayout7.xml"/><Relationship Id="rId3" Type="http://schemas.openxmlformats.org/officeDocument/2006/relationships/notesSlide" Target="../notesSlides/notesSlide3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2.xml"/></Relationships>
</file>

<file path=ppt/slides/_rels/slide373.xml.rels><?xml version='1.0' encoding='UTF-8' standalone='yes'?>
<Relationships xmlns="http://schemas.openxmlformats.org/package/2006/relationships"><Relationship Id="rId1" Type="http://schemas.openxmlformats.org/officeDocument/2006/relationships/tags" Target="../tags/tag400.xml"/><Relationship Id="rId2" Type="http://schemas.openxmlformats.org/officeDocument/2006/relationships/slideLayout" Target="../slideLayouts/slideLayout7.xml"/><Relationship Id="rId3" Type="http://schemas.openxmlformats.org/officeDocument/2006/relationships/notesSlide" Target="../notesSlides/notesSlide3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3.xml"/></Relationships>
</file>

<file path=ppt/slides/_rels/slide374.xml.rels><?xml version='1.0' encoding='UTF-8' standalone='yes'?>
<Relationships xmlns="http://schemas.openxmlformats.org/package/2006/relationships"><Relationship Id="rId1" Type="http://schemas.openxmlformats.org/officeDocument/2006/relationships/tags" Target="../tags/tag401.xml"/><Relationship Id="rId2" Type="http://schemas.openxmlformats.org/officeDocument/2006/relationships/slideLayout" Target="../slideLayouts/slideLayout7.xml"/><Relationship Id="rId3" Type="http://schemas.openxmlformats.org/officeDocument/2006/relationships/notesSlide" Target="../notesSlides/notesSlide3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4.xml"/></Relationships>
</file>

<file path=ppt/slides/_rels/slide375.xml.rels><?xml version='1.0' encoding='UTF-8' standalone='yes'?>
<Relationships xmlns="http://schemas.openxmlformats.org/package/2006/relationships"><Relationship Id="rId1" Type="http://schemas.openxmlformats.org/officeDocument/2006/relationships/tags" Target="../tags/tag402.xml"/><Relationship Id="rId2" Type="http://schemas.openxmlformats.org/officeDocument/2006/relationships/slideLayout" Target="../slideLayouts/slideLayout7.xml"/><Relationship Id="rId3" Type="http://schemas.openxmlformats.org/officeDocument/2006/relationships/notesSlide" Target="../notesSlides/notesSlide3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5.xml"/></Relationships>
</file>

<file path=ppt/slides/_rels/slide376.xml.rels><?xml version='1.0' encoding='UTF-8' standalone='yes'?>
<Relationships xmlns="http://schemas.openxmlformats.org/package/2006/relationships"><Relationship Id="rId1" Type="http://schemas.openxmlformats.org/officeDocument/2006/relationships/tags" Target="../tags/tag403.xml"/><Relationship Id="rId2" Type="http://schemas.openxmlformats.org/officeDocument/2006/relationships/slideLayout" Target="../slideLayouts/slideLayout7.xml"/><Relationship Id="rId3" Type="http://schemas.openxmlformats.org/officeDocument/2006/relationships/notesSlide" Target="../notesSlides/notesSlide3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6.xml"/></Relationships>
</file>

<file path=ppt/slides/_rels/slide377.xml.rels><?xml version='1.0' encoding='UTF-8' standalone='yes'?>
<Relationships xmlns="http://schemas.openxmlformats.org/package/2006/relationships"><Relationship Id="rId1" Type="http://schemas.openxmlformats.org/officeDocument/2006/relationships/tags" Target="../tags/tag404.xml"/><Relationship Id="rId2" Type="http://schemas.openxmlformats.org/officeDocument/2006/relationships/slideLayout" Target="../slideLayouts/slideLayout7.xml"/><Relationship Id="rId3" Type="http://schemas.openxmlformats.org/officeDocument/2006/relationships/notesSlide" Target="../notesSlides/notesSlide3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7.xml"/></Relationships>
</file>

<file path=ppt/slides/_rels/slide378.xml.rels><?xml version='1.0' encoding='UTF-8' standalone='yes'?>
<Relationships xmlns="http://schemas.openxmlformats.org/package/2006/relationships"><Relationship Id="rId1" Type="http://schemas.openxmlformats.org/officeDocument/2006/relationships/tags" Target="../tags/tag405.xml"/><Relationship Id="rId2" Type="http://schemas.openxmlformats.org/officeDocument/2006/relationships/slideLayout" Target="../slideLayouts/slideLayout7.xml"/><Relationship Id="rId3" Type="http://schemas.openxmlformats.org/officeDocument/2006/relationships/notesSlide" Target="../notesSlides/notesSlide3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8.xml"/></Relationships>
</file>

<file path=ppt/slides/_rels/slide379.xml.rels><?xml version='1.0' encoding='UTF-8' standalone='yes'?>
<Relationships xmlns="http://schemas.openxmlformats.org/package/2006/relationships"><Relationship Id="rId1" Type="http://schemas.openxmlformats.org/officeDocument/2006/relationships/tags" Target="../tags/tag406.xml"/><Relationship Id="rId2" Type="http://schemas.openxmlformats.org/officeDocument/2006/relationships/slideLayout" Target="../slideLayouts/slideLayout7.xml"/><Relationship Id="rId3" Type="http://schemas.openxmlformats.org/officeDocument/2006/relationships/notesSlide" Target="../notesSlides/notesSlide3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79.xml"/></Relationships>
</file>

<file path=ppt/slides/_rels/slide38.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 Id="rId3" Type="http://schemas.openxmlformats.org/officeDocument/2006/relationships/notesSlide" Target="../notesSlides/notesSlide3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xml"/></Relationships>
</file>

<file path=ppt/slides/_rels/slide380.xml.rels><?xml version='1.0' encoding='UTF-8' standalone='yes'?>
<Relationships xmlns="http://schemas.openxmlformats.org/package/2006/relationships"><Relationship Id="rId1" Type="http://schemas.openxmlformats.org/officeDocument/2006/relationships/tags" Target="../tags/tag407.xml"/><Relationship Id="rId2" Type="http://schemas.openxmlformats.org/officeDocument/2006/relationships/slideLayout" Target="../slideLayouts/slideLayout7.xml"/><Relationship Id="rId3" Type="http://schemas.openxmlformats.org/officeDocument/2006/relationships/notesSlide" Target="../notesSlides/notesSlide3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0.xml"/></Relationships>
</file>

<file path=ppt/slides/_rels/slide381.xml.rels><?xml version='1.0' encoding='UTF-8' standalone='yes'?>
<Relationships xmlns="http://schemas.openxmlformats.org/package/2006/relationships"><Relationship Id="rId1" Type="http://schemas.openxmlformats.org/officeDocument/2006/relationships/tags" Target="../tags/tag408.xml"/><Relationship Id="rId2" Type="http://schemas.openxmlformats.org/officeDocument/2006/relationships/slideLayout" Target="../slideLayouts/slideLayout7.xml"/><Relationship Id="rId3" Type="http://schemas.openxmlformats.org/officeDocument/2006/relationships/notesSlide" Target="../notesSlides/notesSlide3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1.xml"/></Relationships>
</file>

<file path=ppt/slides/_rels/slide382.xml.rels><?xml version='1.0' encoding='UTF-8' standalone='yes'?>
<Relationships xmlns="http://schemas.openxmlformats.org/package/2006/relationships"><Relationship Id="rId1" Type="http://schemas.openxmlformats.org/officeDocument/2006/relationships/tags" Target="../tags/tag409.xml"/><Relationship Id="rId2" Type="http://schemas.openxmlformats.org/officeDocument/2006/relationships/slideLayout" Target="../slideLayouts/slideLayout7.xml"/><Relationship Id="rId3" Type="http://schemas.openxmlformats.org/officeDocument/2006/relationships/notesSlide" Target="../notesSlides/notesSlide3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2.xml"/></Relationships>
</file>

<file path=ppt/slides/_rels/slide383.xml.rels><?xml version='1.0' encoding='UTF-8' standalone='yes'?>
<Relationships xmlns="http://schemas.openxmlformats.org/package/2006/relationships"><Relationship Id="rId1" Type="http://schemas.openxmlformats.org/officeDocument/2006/relationships/tags" Target="../tags/tag410.xml"/><Relationship Id="rId2" Type="http://schemas.openxmlformats.org/officeDocument/2006/relationships/slideLayout" Target="../slideLayouts/slideLayout7.xml"/><Relationship Id="rId3" Type="http://schemas.openxmlformats.org/officeDocument/2006/relationships/notesSlide" Target="../notesSlides/notesSlide3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3.xml"/></Relationships>
</file>

<file path=ppt/slides/_rels/slide384.xml.rels><?xml version='1.0' encoding='UTF-8' standalone='yes'?>
<Relationships xmlns="http://schemas.openxmlformats.org/package/2006/relationships"><Relationship Id="rId1" Type="http://schemas.openxmlformats.org/officeDocument/2006/relationships/tags" Target="../tags/tag411.xml"/><Relationship Id="rId2" Type="http://schemas.openxmlformats.org/officeDocument/2006/relationships/slideLayout" Target="../slideLayouts/slideLayout7.xml"/><Relationship Id="rId3" Type="http://schemas.openxmlformats.org/officeDocument/2006/relationships/notesSlide" Target="../notesSlides/notesSlide3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4.xml"/></Relationships>
</file>

<file path=ppt/slides/_rels/slide385.xml.rels><?xml version='1.0' encoding='UTF-8' standalone='yes'?>
<Relationships xmlns="http://schemas.openxmlformats.org/package/2006/relationships"><Relationship Id="rId1" Type="http://schemas.openxmlformats.org/officeDocument/2006/relationships/tags" Target="../tags/tag412.xml"/><Relationship Id="rId2" Type="http://schemas.openxmlformats.org/officeDocument/2006/relationships/slideLayout" Target="../slideLayouts/slideLayout7.xml"/><Relationship Id="rId3" Type="http://schemas.openxmlformats.org/officeDocument/2006/relationships/notesSlide" Target="../notesSlides/notesSlide3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5.xml"/></Relationships>
</file>

<file path=ppt/slides/_rels/slide386.xml.rels><?xml version='1.0' encoding='UTF-8' standalone='yes'?>
<Relationships xmlns="http://schemas.openxmlformats.org/package/2006/relationships"><Relationship Id="rId1" Type="http://schemas.openxmlformats.org/officeDocument/2006/relationships/tags" Target="../tags/tag413.xml"/><Relationship Id="rId2" Type="http://schemas.openxmlformats.org/officeDocument/2006/relationships/slideLayout" Target="../slideLayouts/slideLayout7.xml"/><Relationship Id="rId3" Type="http://schemas.openxmlformats.org/officeDocument/2006/relationships/notesSlide" Target="../notesSlides/notesSlide3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6.xml"/></Relationships>
</file>

<file path=ppt/slides/_rels/slide387.xml.rels><?xml version='1.0' encoding='UTF-8' standalone='yes'?>
<Relationships xmlns="http://schemas.openxmlformats.org/package/2006/relationships"><Relationship Id="rId1" Type="http://schemas.openxmlformats.org/officeDocument/2006/relationships/tags" Target="../tags/tag414.xml"/><Relationship Id="rId2" Type="http://schemas.openxmlformats.org/officeDocument/2006/relationships/slideLayout" Target="../slideLayouts/slideLayout7.xml"/><Relationship Id="rId3" Type="http://schemas.openxmlformats.org/officeDocument/2006/relationships/notesSlide" Target="../notesSlides/notesSlide3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7.xml"/></Relationships>
</file>

<file path=ppt/slides/_rels/slide388.xml.rels><?xml version='1.0' encoding='UTF-8' standalone='yes'?>
<Relationships xmlns="http://schemas.openxmlformats.org/package/2006/relationships"><Relationship Id="rId1" Type="http://schemas.openxmlformats.org/officeDocument/2006/relationships/tags" Target="../tags/tag415.xml"/><Relationship Id="rId2" Type="http://schemas.openxmlformats.org/officeDocument/2006/relationships/slideLayout" Target="../slideLayouts/slideLayout7.xml"/><Relationship Id="rId3" Type="http://schemas.openxmlformats.org/officeDocument/2006/relationships/notesSlide" Target="../notesSlides/notesSlide3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8.xml"/></Relationships>
</file>

<file path=ppt/slides/_rels/slide389.xml.rels><?xml version='1.0' encoding='UTF-8' standalone='yes'?>
<Relationships xmlns="http://schemas.openxmlformats.org/package/2006/relationships"><Relationship Id="rId1" Type="http://schemas.openxmlformats.org/officeDocument/2006/relationships/tags" Target="../tags/tag416.xml"/><Relationship Id="rId2" Type="http://schemas.openxmlformats.org/officeDocument/2006/relationships/slideLayout" Target="../slideLayouts/slideLayout7.xml"/><Relationship Id="rId3" Type="http://schemas.openxmlformats.org/officeDocument/2006/relationships/notesSlide" Target="../notesSlides/notesSlide3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89.xml"/></Relationships>
</file>

<file path=ppt/slides/_rels/slide39.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 Id="rId3" Type="http://schemas.openxmlformats.org/officeDocument/2006/relationships/notesSlide" Target="../notesSlides/notesSlide3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xml"/></Relationships>
</file>

<file path=ppt/slides/_rels/slide390.xml.rels><?xml version='1.0' encoding='UTF-8' standalone='yes'?>
<Relationships xmlns="http://schemas.openxmlformats.org/package/2006/relationships"><Relationship Id="rId1" Type="http://schemas.openxmlformats.org/officeDocument/2006/relationships/tags" Target="../tags/tag417.xml"/><Relationship Id="rId2" Type="http://schemas.openxmlformats.org/officeDocument/2006/relationships/slideLayout" Target="../slideLayouts/slideLayout7.xml"/><Relationship Id="rId3" Type="http://schemas.openxmlformats.org/officeDocument/2006/relationships/notesSlide" Target="../notesSlides/notesSlide3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0.xml"/></Relationships>
</file>

<file path=ppt/slides/_rels/slide391.xml.rels><?xml version='1.0' encoding='UTF-8' standalone='yes'?>
<Relationships xmlns="http://schemas.openxmlformats.org/package/2006/relationships"><Relationship Id="rId1" Type="http://schemas.openxmlformats.org/officeDocument/2006/relationships/tags" Target="../tags/tag418.xml"/><Relationship Id="rId2" Type="http://schemas.openxmlformats.org/officeDocument/2006/relationships/slideLayout" Target="../slideLayouts/slideLayout7.xml"/><Relationship Id="rId3" Type="http://schemas.openxmlformats.org/officeDocument/2006/relationships/notesSlide" Target="../notesSlides/notesSlide3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1.xml"/></Relationships>
</file>

<file path=ppt/slides/_rels/slide392.xml.rels><?xml version='1.0' encoding='UTF-8' standalone='yes'?>
<Relationships xmlns="http://schemas.openxmlformats.org/package/2006/relationships"><Relationship Id="rId1" Type="http://schemas.openxmlformats.org/officeDocument/2006/relationships/tags" Target="../tags/tag419.xml"/><Relationship Id="rId2" Type="http://schemas.openxmlformats.org/officeDocument/2006/relationships/slideLayout" Target="../slideLayouts/slideLayout7.xml"/><Relationship Id="rId3" Type="http://schemas.openxmlformats.org/officeDocument/2006/relationships/notesSlide" Target="../notesSlides/notesSlide3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392.xml"/></Relationships>
</file>

<file path=ppt/slides/_rels/slide4.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 Id="rId3" Type="http://schemas.openxmlformats.org/officeDocument/2006/relationships/notesSlide" Target="../notesSlides/notesSlide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 Id="rId3" Type="http://schemas.openxmlformats.org/officeDocument/2006/relationships/notesSlide" Target="../notesSlides/notesSlide4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0.xml"/></Relationships>
</file>

<file path=ppt/slides/_rels/slide41.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 Id="rId3" Type="http://schemas.openxmlformats.org/officeDocument/2006/relationships/notesSlide" Target="../notesSlides/notesSlide4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1.xml"/></Relationships>
</file>

<file path=ppt/slides/_rels/slide42.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 Id="rId3" Type="http://schemas.openxmlformats.org/officeDocument/2006/relationships/notesSlide" Target="../notesSlides/notesSlide4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2.xml"/></Relationships>
</file>

<file path=ppt/slides/_rels/slide43.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 Id="rId3" Type="http://schemas.openxmlformats.org/officeDocument/2006/relationships/notesSlide" Target="../notesSlides/notesSlide4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3.xml"/></Relationships>
</file>

<file path=ppt/slides/_rels/slide44.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 Id="rId3" Type="http://schemas.openxmlformats.org/officeDocument/2006/relationships/notesSlide" Target="../notesSlides/notesSlide4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4.xml"/></Relationships>
</file>

<file path=ppt/slides/_rels/slide45.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 Id="rId3" Type="http://schemas.openxmlformats.org/officeDocument/2006/relationships/notesSlide" Target="../notesSlides/notesSlide4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5.xml"/></Relationships>
</file>

<file path=ppt/slides/_rels/slide46.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 Id="rId3" Type="http://schemas.openxmlformats.org/officeDocument/2006/relationships/notesSlide" Target="../notesSlides/notesSlide4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6.xml"/></Relationships>
</file>

<file path=ppt/slides/_rels/slide47.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 Id="rId3" Type="http://schemas.openxmlformats.org/officeDocument/2006/relationships/notesSlide" Target="../notesSlides/notesSlide4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7.xml"/></Relationships>
</file>

<file path=ppt/slides/_rels/slide48.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 Id="rId3" Type="http://schemas.openxmlformats.org/officeDocument/2006/relationships/notesSlide" Target="../notesSlides/notesSlide4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8.xml"/></Relationships>
</file>

<file path=ppt/slides/_rels/slide49.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4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49.xml"/></Relationships>
</file>

<file path=ppt/slides/_rels/slide5.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 Id="rId3" Type="http://schemas.openxmlformats.org/officeDocument/2006/relationships/notesSlide" Target="../notesSlides/notesSlide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xml"/></Relationships>
</file>

<file path=ppt/slides/_rels/slide50.xml.rels><?xml version='1.0' encoding='UTF-8' standalone='yes'?>
<Relationships xmlns="http://schemas.openxmlformats.org/package/2006/relationships"><Relationship Id="rId1" Type="http://schemas.openxmlformats.org/officeDocument/2006/relationships/tags" Target="../tags/tag77.xml"/><Relationship Id="rId2" Type="http://schemas.openxmlformats.org/officeDocument/2006/relationships/slideLayout" Target="../slideLayouts/slideLayout7.xml"/><Relationship Id="rId3" Type="http://schemas.openxmlformats.org/officeDocument/2006/relationships/notesSlide" Target="../notesSlides/notesSlide5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0.xml"/></Relationships>
</file>

<file path=ppt/slides/_rels/slide51.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 Id="rId3" Type="http://schemas.openxmlformats.org/officeDocument/2006/relationships/notesSlide" Target="../notesSlides/notesSlide5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1.xml"/></Relationships>
</file>

<file path=ppt/slides/_rels/slide52.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 Id="rId3" Type="http://schemas.openxmlformats.org/officeDocument/2006/relationships/notesSlide" Target="../notesSlides/notesSlide5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2.xml"/></Relationships>
</file>

<file path=ppt/slides/_rels/slide53.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notesSlide" Target="../notesSlides/notesSlide5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3.xml"/></Relationships>
</file>

<file path=ppt/slides/_rels/slide54.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 Id="rId3" Type="http://schemas.openxmlformats.org/officeDocument/2006/relationships/notesSlide" Target="../notesSlides/notesSlide5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4.xml"/></Relationships>
</file>

<file path=ppt/slides/_rels/slide55.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5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5.xml"/></Relationships>
</file>

<file path=ppt/slides/_rels/slide56.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 Id="rId3" Type="http://schemas.openxmlformats.org/officeDocument/2006/relationships/notesSlide" Target="../notesSlides/notesSlide5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6.xml"/></Relationships>
</file>

<file path=ppt/slides/_rels/slide57.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 Id="rId3" Type="http://schemas.openxmlformats.org/officeDocument/2006/relationships/notesSlide" Target="../notesSlides/notesSlide5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7.xml"/></Relationships>
</file>

<file path=ppt/slides/_rels/slide58.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 Id="rId3" Type="http://schemas.openxmlformats.org/officeDocument/2006/relationships/notesSlide" Target="../notesSlides/notesSlide5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8.xml"/></Relationships>
</file>

<file path=ppt/slides/_rels/slide59.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 Id="rId3" Type="http://schemas.openxmlformats.org/officeDocument/2006/relationships/notesSlide" Target="../notesSlides/notesSlide5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59.xml"/></Relationships>
</file>

<file path=ppt/slides/_rels/slide6.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 Id="rId3" Type="http://schemas.openxmlformats.org/officeDocument/2006/relationships/notesSlide" Target="../notesSlides/notesSlide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xml"/></Relationships>
</file>

<file path=ppt/slides/_rels/slide60.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notesSlide" Target="../notesSlides/notesSlide6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0.xml"/></Relationships>
</file>

<file path=ppt/slides/_rels/slide61.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notesSlide" Target="../notesSlides/notesSlide6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1.xml"/></Relationships>
</file>

<file path=ppt/slides/_rels/slide62.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 Id="rId3" Type="http://schemas.openxmlformats.org/officeDocument/2006/relationships/notesSlide" Target="../notesSlides/notesSlide6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2.xml"/></Relationships>
</file>

<file path=ppt/slides/_rels/slide63.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 Id="rId3" Type="http://schemas.openxmlformats.org/officeDocument/2006/relationships/notesSlide" Target="../notesSlides/notesSlide6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3.xml"/></Relationships>
</file>

<file path=ppt/slides/_rels/slide64.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 Id="rId3" Type="http://schemas.openxmlformats.org/officeDocument/2006/relationships/notesSlide" Target="../notesSlides/notesSlide6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4.xml"/></Relationships>
</file>

<file path=ppt/slides/_rels/slide65.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 Id="rId3" Type="http://schemas.openxmlformats.org/officeDocument/2006/relationships/notesSlide" Target="../notesSlides/notesSlide6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5.xml"/></Relationships>
</file>

<file path=ppt/slides/_rels/slide66.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6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6.xml"/></Relationships>
</file>

<file path=ppt/slides/_rels/slide67.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6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7.xml"/></Relationships>
</file>

<file path=ppt/slides/_rels/slide68.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 Id="rId3" Type="http://schemas.openxmlformats.org/officeDocument/2006/relationships/notesSlide" Target="../notesSlides/notesSlide6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8.xml"/></Relationships>
</file>

<file path=ppt/slides/_rels/slide69.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 Id="rId3" Type="http://schemas.openxmlformats.org/officeDocument/2006/relationships/notesSlide" Target="../notesSlides/notesSlide6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69.xml"/></Relationships>
</file>

<file path=ppt/slides/_rels/slide7.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 Id="rId3" Type="http://schemas.openxmlformats.org/officeDocument/2006/relationships/notesSlide" Target="../notesSlides/notesSlide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xml"/></Relationships>
</file>

<file path=ppt/slides/_rels/slide70.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 Id="rId3" Type="http://schemas.openxmlformats.org/officeDocument/2006/relationships/notesSlide" Target="../notesSlides/notesSlide7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0.xml"/></Relationships>
</file>

<file path=ppt/slides/_rels/slide71.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 Id="rId3" Type="http://schemas.openxmlformats.org/officeDocument/2006/relationships/notesSlide" Target="../notesSlides/notesSlide7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1.xml"/></Relationships>
</file>

<file path=ppt/slides/_rels/slide72.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 Id="rId3" Type="http://schemas.openxmlformats.org/officeDocument/2006/relationships/notesSlide" Target="../notesSlides/notesSlide7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2.xml"/></Relationships>
</file>

<file path=ppt/slides/_rels/slide73.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 Id="rId3" Type="http://schemas.openxmlformats.org/officeDocument/2006/relationships/notesSlide" Target="../notesSlides/notesSlide7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3.xml"/></Relationships>
</file>

<file path=ppt/slides/_rels/slide74.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 Id="rId3" Type="http://schemas.openxmlformats.org/officeDocument/2006/relationships/notesSlide" Target="../notesSlides/notesSlide7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4.xml"/></Relationships>
</file>

<file path=ppt/slides/_rels/slide75.xml.rels><?xml version='1.0' encoding='UTF-8' standalone='yes'?>
<Relationships xmlns="http://schemas.openxmlformats.org/package/2006/relationships"><Relationship Id="rId1" Type="http://schemas.openxmlformats.org/officeDocument/2006/relationships/tags" Target="../tags/tag102.xml"/><Relationship Id="rId2" Type="http://schemas.openxmlformats.org/officeDocument/2006/relationships/slideLayout" Target="../slideLayouts/slideLayout7.xml"/><Relationship Id="rId3" Type="http://schemas.openxmlformats.org/officeDocument/2006/relationships/notesSlide" Target="../notesSlides/notesSlide7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5.xml"/></Relationships>
</file>

<file path=ppt/slides/_rels/slide76.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 Id="rId3" Type="http://schemas.openxmlformats.org/officeDocument/2006/relationships/notesSlide" Target="../notesSlides/notesSlide7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6.xml"/></Relationships>
</file>

<file path=ppt/slides/_rels/slide77.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notesSlide" Target="../notesSlides/notesSlide7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7.xml"/></Relationships>
</file>

<file path=ppt/slides/_rels/slide78.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 Id="rId3" Type="http://schemas.openxmlformats.org/officeDocument/2006/relationships/notesSlide" Target="../notesSlides/notesSlide7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8.xml"/></Relationships>
</file>

<file path=ppt/slides/_rels/slide79.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 Id="rId3" Type="http://schemas.openxmlformats.org/officeDocument/2006/relationships/notesSlide" Target="../notesSlides/notesSlide7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79.xml"/></Relationships>
</file>

<file path=ppt/slides/_rels/slide8.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 Id="rId3" Type="http://schemas.openxmlformats.org/officeDocument/2006/relationships/notesSlide" Target="../notesSlides/notesSlide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xml"/></Relationships>
</file>

<file path=ppt/slides/_rels/slide80.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 Id="rId3" Type="http://schemas.openxmlformats.org/officeDocument/2006/relationships/notesSlide" Target="../notesSlides/notesSlide8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0.xml"/></Relationships>
</file>

<file path=ppt/slides/_rels/slide81.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 Id="rId3" Type="http://schemas.openxmlformats.org/officeDocument/2006/relationships/notesSlide" Target="../notesSlides/notesSlide8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1.xml"/></Relationships>
</file>

<file path=ppt/slides/_rels/slide82.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 Id="rId3" Type="http://schemas.openxmlformats.org/officeDocument/2006/relationships/notesSlide" Target="../notesSlides/notesSlide8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2.xml"/></Relationships>
</file>

<file path=ppt/slides/_rels/slide83.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 Id="rId3" Type="http://schemas.openxmlformats.org/officeDocument/2006/relationships/notesSlide" Target="../notesSlides/notesSlide8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3.xml"/></Relationships>
</file>

<file path=ppt/slides/_rels/slide84.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 Id="rId3" Type="http://schemas.openxmlformats.org/officeDocument/2006/relationships/notesSlide" Target="../notesSlides/notesSlide8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4.xml"/></Relationships>
</file>

<file path=ppt/slides/_rels/slide85.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 Id="rId3" Type="http://schemas.openxmlformats.org/officeDocument/2006/relationships/notesSlide" Target="../notesSlides/notesSlide8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5.xml"/></Relationships>
</file>

<file path=ppt/slides/_rels/slide86.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 Id="rId3" Type="http://schemas.openxmlformats.org/officeDocument/2006/relationships/notesSlide" Target="../notesSlides/notesSlide8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6.xml"/></Relationships>
</file>

<file path=ppt/slides/_rels/slide87.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 Id="rId3" Type="http://schemas.openxmlformats.org/officeDocument/2006/relationships/notesSlide" Target="../notesSlides/notesSlide8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7.xml"/></Relationships>
</file>

<file path=ppt/slides/_rels/slide88.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 Id="rId3" Type="http://schemas.openxmlformats.org/officeDocument/2006/relationships/notesSlide" Target="../notesSlides/notesSlide8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8.xml"/></Relationships>
</file>

<file path=ppt/slides/_rels/slide89.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notesSlide" Target="../notesSlides/notesSlide8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89.xml"/></Relationships>
</file>

<file path=ppt/slides/_rels/slide9.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 Id="rId3" Type="http://schemas.openxmlformats.org/officeDocument/2006/relationships/notesSlide" Target="../notesSlides/notesSlide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xml"/></Relationships>
</file>

<file path=ppt/slides/_rels/slide90.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 Id="rId3" Type="http://schemas.openxmlformats.org/officeDocument/2006/relationships/notesSlide" Target="../notesSlides/notesSlide90.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0.xml"/></Relationships>
</file>

<file path=ppt/slides/_rels/slide91.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notesSlide" Target="../notesSlides/notesSlide91.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1.xml"/></Relationships>
</file>

<file path=ppt/slides/_rels/slide92.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 Id="rId3" Type="http://schemas.openxmlformats.org/officeDocument/2006/relationships/notesSlide" Target="../notesSlides/notesSlide92.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2.xml"/></Relationships>
</file>

<file path=ppt/slides/_rels/slide93.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 Id="rId3" Type="http://schemas.openxmlformats.org/officeDocument/2006/relationships/notesSlide" Target="../notesSlides/notesSlide93.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3.xml"/></Relationships>
</file>

<file path=ppt/slides/_rels/slide94.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 Id="rId3" Type="http://schemas.openxmlformats.org/officeDocument/2006/relationships/notesSlide" Target="../notesSlides/notesSlide94.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4.xml"/></Relationships>
</file>

<file path=ppt/slides/_rels/slide95.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 Id="rId3" Type="http://schemas.openxmlformats.org/officeDocument/2006/relationships/notesSlide" Target="../notesSlides/notesSlide95.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5.xml"/></Relationships>
</file>

<file path=ppt/slides/_rels/slide96.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 Id="rId3" Type="http://schemas.openxmlformats.org/officeDocument/2006/relationships/notesSlide" Target="../notesSlides/notesSlide96.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6.xml"/></Relationships>
</file>

<file path=ppt/slides/_rels/slide97.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 Id="rId3" Type="http://schemas.openxmlformats.org/officeDocument/2006/relationships/notesSlide" Target="../notesSlides/notesSlide97.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7.xml"/></Relationships>
</file>

<file path=ppt/slides/_rels/slide98.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 Id="rId3" Type="http://schemas.openxmlformats.org/officeDocument/2006/relationships/notesSlide" Target="../notesSlides/notesSlide98.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8.xml"/></Relationships>
</file>

<file path=ppt/slides/_rels/slide99.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 Id="rId3" Type="http://schemas.openxmlformats.org/officeDocument/2006/relationships/notesSlide" Target="../notesSlides/notesSlide99.xml"/><Relationship Id="rId4" Type="http://schemas.openxmlformats.org/officeDocument/2006/relationships/oleObject" Target="../embeddings/oleObject27.bin"/><Relationship Id="rId5" Type="http://schemas.openxmlformats.org/officeDocument/2006/relationships/image" Target="../media/image28.emf"/><Relationship Id="rId6" Type="http://schemas.openxmlformats.org/officeDocument/2006/relationships/chart" Target="../charts/char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49.7% | -2.1%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74835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6545630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5615041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-5.8%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7727690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25.5%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23.0% | -8.6%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5807784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019383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669345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-6.6%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3406854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807976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-3.4%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5533449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18.3% | -7.6%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0988274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89543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38.8%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39.1% | +2.0%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3430087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5268658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33.8%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28.2%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6574351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0234852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29.0%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7072512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104060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7439668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3649511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8818578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9186704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84.7%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26909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37.5% | +3.2%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1748689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18256550"/>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37754275"/>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25.5%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31677322"/>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3832749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417892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28564202"/>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7588262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0877849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86.8%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3311007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82361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50577487"/>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3772878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29.8%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89.9%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55026931"/>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4210756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Edgewell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4143036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991958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52.3% | -2.1%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6170634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6425153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4684801"/>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5118624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56338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11.0%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40.1% | -4.4%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30.7% | -3.8%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3794912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60426618"/>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39818799"/>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3838069"/>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92712386"/>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1282300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9267127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92044805"/>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6495880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17.8%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98158940"/>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53.9%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2479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42.5% | +5.4%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59379663"/>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37907312"/>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1759869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6255283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08128213"/>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49886383"/>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18.1%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35.5%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84853359"/>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50.5%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43538462"/>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01570759"/>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1485609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56337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01753920"/>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5056766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99746966"/>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5078803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60337237"/>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1395231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42911531"/>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3490067"/>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21053573"/>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2269240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32186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36.2%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9859401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8046631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7370279"/>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6360088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13343760"/>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42843384"/>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943836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03584786"/>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61.9%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38251089"/>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Beauty Care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09725297"/>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360571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1770132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97541267"/>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Hawaiian Tropic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19053636"/>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SubSegment | Banana Boat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48056681"/>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29.0%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63380854"/>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1075826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3478005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76459340"/>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95013026"/>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69261708"/>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84.7%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04109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70197510"/>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03949223"/>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83395893"/>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25.5%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39469931"/>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35668732"/>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78816291"/>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82.4%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5188876"/>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30108425"/>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0445690"/>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86.8%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5002928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60331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28.7%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48.6%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76.6%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62349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4001479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96678781"/>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29.8%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89.9%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0238523"/>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02501569"/>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Edgewell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10408783"/>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12688767"/>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52.3% | -2.1%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97580496"/>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22163614"/>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73616442"/>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0120791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71289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46211379"/>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72173878"/>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2411125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45.5%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56551332"/>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+2.9%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5374726"/>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83132622"/>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50066771"/>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8265071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8798978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17.8%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18566421"/>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53.9% | -4.2%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85842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22331115"/>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41.0%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70500937"/>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10844888"/>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9879209"/>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71733224"/>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58681775"/>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18.1%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35.5%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46049944"/>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50.5%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97167147"/>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69002738"/>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42512121"/>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9989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46.4%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1502745"/>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40604690"/>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2343855"/>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71444841"/>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1141834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53.7%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23.8%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5336430"/>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4033569"/>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66150594"/>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9833181"/>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98077754"/>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78487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37.5%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54579291"/>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9007676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5308942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45134209"/>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22468516"/>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6520029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15058347"/>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99423471"/>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61.9%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24590018"/>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Beauty Care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Sport</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59.2%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59212694"/>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951965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43592940"/>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4908773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Hawaiian Tropic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16791807"/>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SubSegment | Banana Boat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3808476">
                  <a:extLst>
                    <a:ext uri="{9D8B030D-6E8A-4147-A177-3AD203B41FA5}">
                      <a16:colId xmlns:a16="http://schemas.microsoft.com/office/drawing/2014/main" val="2253286919"/>
                    </a:ext>
                  </a:extLst>
                </a:gridCol>
                <a:gridCol w="3808476">
                  <a:extLst>
                    <a:ext uri="{9D8B030D-6E8A-4147-A177-3AD203B41FA5}">
                      <a16:colId xmlns:a16="http://schemas.microsoft.com/office/drawing/2014/main" val="154020430"/>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Cosmetics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Derma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7182124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47.6%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57.9%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82361843"/>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39186212"/>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904445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16.9%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17507104"/>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9652098"/>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00480330"/>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075014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42.7% | -7.4%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39.3%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4293792"/>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3402375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62166127"/>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19.1%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41.9% | +5.6%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76604009"/>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0273014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75283128"/>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18.1%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51.5%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52019637"/>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78604666"/>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01130532"/>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63.8%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00545527"/>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345050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10.4%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-8.9%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62436038"/>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17077824"/>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21.1%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67.6%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9167241"/>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74952919"/>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Edgewell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5260538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36.3%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6127417"/>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36768565"/>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68028986"/>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23777409"/>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8077565"/>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064200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Beauty Care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96211768"/>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21819572"/>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20176259"/>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50696323"/>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36917969"/>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03905394"/>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84817559"/>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61473381"/>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19377293"/>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 | -6.6%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62373698"/>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10.5% | +3.0%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89086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49.7% | -2.1%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67213556"/>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18597592"/>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1197123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59784988"/>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62905536"/>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73920948"/>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11.4%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3890494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7696568"/>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6184362"/>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1728094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3550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53.4%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253607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28.7%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48.6%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76.6%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00175432"/>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59983806"/>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37663160"/>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6102637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55404613"/>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40380719"/>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95407345"/>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3655427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43854114"/>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23675571"/>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40.3%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32.5%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74508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53.4% | -4.1%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10604892"/>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25854647"/>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82120850"/>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60545900"/>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79057040"/>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4072507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05630730"/>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31.8%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52822233"/>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6.9%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99675161"/>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Beauty Care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90491660"/>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659012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31.9%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39.7%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71745914"/>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0316816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Hawaiian Tropic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24720524"/>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SubCategory | Banana Boat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61848737"/>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47.6%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57.9%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03792190"/>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36016643"/>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47914253"/>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16.9%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49.6%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27193463"/>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18967046"/>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6772667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243899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52.9%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75000865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88234542"/>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27637144"/>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19.1%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41.9% | +5.6%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73739714"/>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83646744"/>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0717051"/>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18.1%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51.5%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51604471"/>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0799764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318796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21.5%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63.8%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29133607"/>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217331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57.7%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77.9%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45988719"/>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07356169"/>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21.1%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67.6%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81872039"/>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98575233"/>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Edgewell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56910243"/>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36.3%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29.6%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60165461"/>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28.4%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75084321"/>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43.4%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20.2%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45860468"/>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71845541"/>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63208254"/>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150815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Edgewell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53.1% | -9.0%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70.6%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-8.9%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9263004"/>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94279557"/>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59996819"/>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24.2%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49383514"/>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South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29962187"/>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90369477"/>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14444069"/>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36652586"/>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8715205"/>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5.6%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 | -6.6%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25.6%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79793723"/>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10.5% | +3.0%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28.4%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588581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41.0%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9038387"/>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North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46.6%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1158246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61206198"/>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North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89635005"/>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661092734"/>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North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6827988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11.4% | +2.2%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33.6%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15916058"/>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25.2%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02041483"/>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Southeast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37.6%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22.6%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5.8%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517336523"/>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81376876"/>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Southeast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731877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53680216"/>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49132969"/>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Southeast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96122156"/>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25.9%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46882386"/>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25.6%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8966965"/>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Bajío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44.5%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70731029"/>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98193599"/>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Bajío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52864170"/>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31860176"/>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Bajío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84831019"/>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40.3%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32.5%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84664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82539908"/>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79605534"/>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West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42.7%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76260941"/>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06525526"/>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West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01565727"/>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15668131"/>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West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60383085"/>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12.0%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31.8%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32.6%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48225900"/>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6.9%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1309049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Beauty Care vs. Competition | P12M | Autos Scanning Center | Sunscreen Adults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39.8%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12.6%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5.4%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99361686"/>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891438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16.1%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38.8%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39.1% | +2.0%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31484206"/>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Center | Sunscreen Baby</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75822605"/>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Hawaiian Tropic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8753029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SubCategory</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SubCategory | Banana Boat vs. Competition | P12M | Autos Scanning Center | Sunscreen Kids</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0"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523390">
                  <a:extLst>
                    <a:ext uri="{9D8B030D-6E8A-4147-A177-3AD203B41FA5}">
                      <a16:colId xmlns:a16="http://schemas.microsoft.com/office/drawing/2014/main" val="2253286919"/>
                    </a:ext>
                  </a:extLst>
                </a:gridCol>
                <a:gridCol w="1523390">
                  <a:extLst>
                    <a:ext uri="{9D8B030D-6E8A-4147-A177-3AD203B41FA5}">
                      <a16:colId xmlns:a16="http://schemas.microsoft.com/office/drawing/2014/main" val="154020430"/>
                    </a:ext>
                  </a:extLst>
                </a:gridCol>
                <a:gridCol w="1523390">
                  <a:extLst>
                    <a:ext uri="{9D8B030D-6E8A-4147-A177-3AD203B41FA5}">
                      <a16:colId xmlns:a16="http://schemas.microsoft.com/office/drawing/2014/main" val="3075602312"/>
                    </a:ext>
                  </a:extLst>
                </a:gridCol>
                <a:gridCol w="1523390">
                  <a:extLst>
                    <a:ext uri="{9D8B030D-6E8A-4147-A177-3AD203B41FA5}">
                      <a16:colId xmlns:a16="http://schemas.microsoft.com/office/drawing/2014/main" val="1046274436"/>
                    </a:ext>
                  </a:extLst>
                </a:gridCol>
                <a:gridCol w="1523390">
                  <a:extLst>
                    <a:ext uri="{9D8B030D-6E8A-4147-A177-3AD203B41FA5}">
                      <a16:colId xmlns:a16="http://schemas.microsoft.com/office/drawing/2014/main" val="3349060675"/>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Crema</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Gel</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Spray Liquido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No Spray Fluido</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SubCategory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SubCategory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42999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31.9%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39.7%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51.0%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5596426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37.5% | +3.2%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953983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South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660526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11.0%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40.1% | -4.4%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30.7% | -3.8%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509030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13.3%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42.5% | +5.4%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930199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North</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94.5%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3133342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36.2% | +2.3%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35.2%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671006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6993307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Southeast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93.8%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386881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37.3%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692035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12.1%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8.3%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33.2%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71385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28.0%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52.9%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9334589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Bajío</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668791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17.9%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46.4%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40.4%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065508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16.1%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11.4%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37.5% | +1.9%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220464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08357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Hawaiian Tropic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17.6%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42.7% | -7.4%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39.3%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8829359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Banana Boat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16.7%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10.4% | -1.6%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31.3%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-8.9%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642932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Sector | Beauty Care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67602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22.1% | -9.5%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330675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23.7% | -10.4%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1432254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29.2%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 | -6.0%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660267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West</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34.8%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57.7%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77.9%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 -4.5%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8057861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25.8%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29.0% | -14.4%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248196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22.2%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1011134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34.9%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24.9%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261623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Edgewell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34.1%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32.5% | -9.5%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7026705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9459942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18.0% | -7.0%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8205213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36121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143443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20.4% | -7.9%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3015460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210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Edgewell vs. Competition | P12M | Autos Scanning Center</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35.2%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53.1% | -9.0%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70.6% | -2.8%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 | -8.9%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20249502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12.0%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2653621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29.1% | -2.6%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 | -5.1%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13174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0.7%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384435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19.9%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5.9% | -5.8%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0463238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25.5% | +4.3%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23.0% | -8.6%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61742096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05004352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16.8%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4398803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27.3%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16.0% | -6.6%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834096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3456458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19.8%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6.6% | -3.4%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858107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Hawaiian Tropic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41.0%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37.1%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06341299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14.2%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18.3% | -7.6%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309359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62320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Hawaiian Tropic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19.4%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8361663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Banana Boat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15.0%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33.8%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28.2% | -7.1%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27823256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Segment | Beauty Care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43312947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29.7%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29.3%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22.1% | -9.5%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78969264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28.9% | -1.4%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26.9%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23.7% | -10.4%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53633685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21.9% | -0.3%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29.2% | -3.3%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 | -6.0%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47334838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Southeast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84.0%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9.5% | -1.2%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32.6%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25.8% | +3.9%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29.0% | -14.4%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115602725"/>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Bajío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86.2%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 | -1.5%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27.8%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22.2% | -9.9%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331300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Sector</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Avg Price/Vol ($) | By Sector | Banana Boat vs. Competition | P12M | Autos Scanning</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Avg Price/Vol Comparison </a:t>
            </a:r>
            <a:r>
              <a:rPr lang="en-US" dirty="0">
                <a:solidFill>
                  <a:schemeClr val="bg2">
                    <a:lumMod val="90000"/>
                  </a:schemeClr>
                </a:solidFill>
                <a:highlight>
                  <a:srgbClr val="FFFF00"/>
                </a:highlight>
              </a:rPr>
              <a:t>(Replace with SO WHAT)</a:t>
            </a:r>
          </a:p>
        </p:txBody>
      </p:sp>
      <p:graphicFrame>
        <p:nvGraphicFramePr>
          <p:cNvPr id="2" name="Chart 1">
            <a:extLst>
              <a:ext uri="{FF2B5EF4-FFF2-40B4-BE49-F238E27FC236}">
                <a16:creationId xmlns:a16="http://schemas.microsoft.com/office/drawing/2014/main" id="{82C612EA-C860-5531-0109-78638B4F11F8}"/>
              </a:ext>
            </a:extLst>
          </p:cNvPr>
          <p:cNvGraphicFramePr/>
          <p:nvPr>
            <p:extLst>
              <p:ext uri="{D42A27DB-BD31-4B8C-83A1-F6EECF244321}">
                <p14:modId xmlns:p14="http://schemas.microsoft.com/office/powerpoint/2010/main" val="2681111481"/>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T1">
            <a:extLst>
              <a:ext uri="{FF2B5EF4-FFF2-40B4-BE49-F238E27FC236}">
                <a16:creationId xmlns:a16="http://schemas.microsoft.com/office/drawing/2014/main" id="{DC9720F9-A52B-7D96-AC73-4EA45222628B}"/>
              </a:ext>
            </a:extLst>
          </p:cNvPr>
          <p:cNvGraphicFramePr>
            <a:graphicFrameLocks noGrp="1"/>
          </p:cNvGraphicFramePr>
          <p:nvPr>
            <p:extLst>
              <p:ext uri="{D42A27DB-BD31-4B8C-83A1-F6EECF244321}">
                <p14:modId xmlns:p14="http://schemas.microsoft.com/office/powerpoint/2010/main" val="1528820941"/>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1904238">
                  <a:extLst>
                    <a:ext uri="{9D8B030D-6E8A-4147-A177-3AD203B41FA5}">
                      <a16:colId xmlns:a16="http://schemas.microsoft.com/office/drawing/2014/main" val="2253286919"/>
                    </a:ext>
                  </a:extLst>
                </a:gridCol>
                <a:gridCol w="1904238">
                  <a:extLst>
                    <a:ext uri="{9D8B030D-6E8A-4147-A177-3AD203B41FA5}">
                      <a16:colId xmlns:a16="http://schemas.microsoft.com/office/drawing/2014/main" val="154020430"/>
                    </a:ext>
                  </a:extLst>
                </a:gridCol>
                <a:gridCol w="1904238">
                  <a:extLst>
                    <a:ext uri="{9D8B030D-6E8A-4147-A177-3AD203B41FA5}">
                      <a16:colId xmlns:a16="http://schemas.microsoft.com/office/drawing/2014/main" val="3075602312"/>
                    </a:ext>
                  </a:extLst>
                </a:gridCol>
                <a:gridCol w="1904238">
                  <a:extLst>
                    <a:ext uri="{9D8B030D-6E8A-4147-A177-3AD203B41FA5}">
                      <a16:colId xmlns:a16="http://schemas.microsoft.com/office/drawing/2014/main" val="1046274436"/>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Tanning</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After Sun</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Banded Pack</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Sector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95.4%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Sector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13.1%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 | -0.9%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0.2% | -5.3%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7490789"/>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West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85.6%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9.1%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34.9%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24.9% | -11.0%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19961558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Company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Edgewell vs. Competition | P12M | Autos Scanning Center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8.8% | -0.2%</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Company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35.3%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34.1% | +1.3%</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32.5% | -9.5%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864707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17.3%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4.1% | -2.5%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9349939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11.5%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18.0% | -7.0%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73957317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86.4% | +1.0%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8.5%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0.5%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0.9%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06972298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17.5%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0.6% | -0.5%</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 | -2.4%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92430107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10.4%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26.3% | -1.1%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20.4% | -7.9%</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228288934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Beauty Care vs. Competition | P12M | Autos Scanning South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88.3% | +1.8%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7.9% | -1.7%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 | +0.4%</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 </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53531899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Hawaiian Tropic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12.0% | -0.6%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0.1%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 | -0.8%</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346855972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A58F844C-FB4E-2E7F-C339-336ABE1E10AE}"/>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A58F844C-FB4E-2E7F-C339-336ABE1E10AE}"/>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9DE113CF-27D0-CE03-A9D0-E2B805E2E230}"/>
              </a:ext>
            </a:extLst>
          </p:cNvPr>
          <p:cNvSpPr>
            <a:spLocks noGrp="1"/>
          </p:cNvSpPr>
          <p:nvPr>
            <p:ph type="dt" sz="half" idx="14"/>
          </p:nvPr>
        </p:nvSpPr>
        <p:spPr>
          <a:xfrm>
            <a:off x="8082390" y="4972050"/>
            <a:ext cx="557609" cy="171450"/>
          </a:xfrm>
        </p:spPr>
        <p:txBody>
          <a:bodyPr/>
          <a:lstStyle/>
          <a:p>
            <a:pPr lvl="0"/>
            <a:fld id="{EA2FF5A2-8A69-458D-A421-DBCD385573DF}" type="datetime1">
              <a:rPr lang="en-US" noProof="0" smtClean="0"/>
              <a:pPr lvl="0"/>
              <a:t>7/6/2025</a:t>
            </a:fld>
            <a:endParaRPr lang="en-US" noProof="0"/>
          </a:p>
        </p:txBody>
      </p:sp>
      <p:sp>
        <p:nvSpPr>
          <p:cNvPr id="27" name="Footer Placeholder 26">
            <a:extLst>
              <a:ext uri="{FF2B5EF4-FFF2-40B4-BE49-F238E27FC236}">
                <a16:creationId xmlns:a16="http://schemas.microsoft.com/office/drawing/2014/main" id="{7172A1C6-5579-35A8-023B-50A26182FECE}"/>
              </a:ext>
            </a:extLst>
          </p:cNvPr>
          <p:cNvSpPr>
            <a:spLocks noGrp="1"/>
          </p:cNvSpPr>
          <p:nvPr>
            <p:ph type="ftr" sz="quarter" idx="15"/>
          </p:nvPr>
        </p:nvSpPr>
        <p:spPr>
          <a:xfrm>
            <a:off x="546969" y="4970700"/>
            <a:ext cx="6451742" cy="174151"/>
          </a:xfrm>
        </p:spPr>
        <p:txBody>
          <a:bodyPr/>
          <a:lstStyle/>
          <a:p>
            <a:r>
              <a:t>Ix = Price Positioning vs leader brand by Segment</a:t>
            </a:r>
          </a:p>
        </p:txBody>
      </p:sp>
      <p:sp>
        <p:nvSpPr>
          <p:cNvPr id="5" name="Slide Number Placeholder 4">
            <a:extLst>
              <a:ext uri="{FF2B5EF4-FFF2-40B4-BE49-F238E27FC236}">
                <a16:creationId xmlns:a16="http://schemas.microsoft.com/office/drawing/2014/main" id="{9921A031-272E-EE4E-3FA0-631DBD7A712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6" name="source">
            <a:extLst>
              <a:ext uri="{FF2B5EF4-FFF2-40B4-BE49-F238E27FC236}">
                <a16:creationId xmlns:a16="http://schemas.microsoft.com/office/drawing/2014/main" id="{1D4840EC-F262-8448-AA86-4A8C63F3FB3E}"/>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5" name="Head1">
            <a:extLst>
              <a:ext uri="{FF2B5EF4-FFF2-40B4-BE49-F238E27FC236}">
                <a16:creationId xmlns:a16="http://schemas.microsoft.com/office/drawing/2014/main" id="{6A1D04AE-43A8-CF49-B15D-AAC1E872B6EE}"/>
              </a:ext>
            </a:extLst>
          </p:cNvPr>
          <p:cNvSpPr>
            <a:spLocks noGrp="1"/>
          </p:cNvSpPr>
          <p:nvPr>
            <p:ph type="body" sz="quarter" idx="18"/>
          </p:nvPr>
        </p:nvSpPr>
        <p:spPr>
          <a:xfrm>
            <a:off x="503238" y="774000"/>
            <a:ext cx="8136762" cy="360000"/>
          </a:xfrm>
        </p:spPr>
        <p:txBody>
          <a:bodyPr/>
          <a:lstStyle/>
          <a:p>
            <a:pPr>
              <a:defRPr sz="1200">
                <a:latin typeface="Nexa (Headings)"/>
              </a:defRPr>
            </a:pPr>
            <a:r>
              <a:t>Shelf Price/Vol ($) | By Segment | Banana Boat vs. Competition | P12M | Autos Scanning North | Sunscreen</a:t>
            </a:r>
          </a:p>
        </p:txBody>
      </p:sp>
      <p:sp>
        <p:nvSpPr>
          <p:cNvPr id="18" name="Title 1">
            <a:extLst>
              <a:ext uri="{FF2B5EF4-FFF2-40B4-BE49-F238E27FC236}">
                <a16:creationId xmlns:a16="http://schemas.microsoft.com/office/drawing/2014/main" id="{9D0050F9-D7FA-48ED-90DB-20090D5157CF}"/>
              </a:ext>
            </a:extLst>
          </p:cNvPr>
          <p:cNvSpPr>
            <a:spLocks noGrp="1"/>
          </p:cNvSpPr>
          <p:nvPr>
            <p:ph type="title"/>
          </p:nvPr>
        </p:nvSpPr>
        <p:spPr>
          <a:xfrm>
            <a:off x="504000" y="-1"/>
            <a:ext cx="8136000" cy="771525"/>
          </a:xfrm>
          <a:noFill/>
        </p:spPr>
        <p:txBody>
          <a:bodyPr vert="horz"/>
          <a:lstStyle/>
          <a:p>
            <a:r>
              <a:rPr lang="en-US" dirty="0">
                <a:highlight>
                  <a:srgbClr val="FFFF00"/>
                </a:highlight>
              </a:rPr>
              <a:t>Shelf Price/Vol Comparison </a:t>
            </a:r>
            <a:r>
              <a:rPr lang="en-US" dirty="0">
                <a:solidFill>
                  <a:schemeClr val="bg2">
                    <a:lumMod val="90000"/>
                  </a:schemeClr>
                </a:solidFill>
                <a:highlight>
                  <a:srgbClr val="FFFF00"/>
                </a:highlight>
              </a:rPr>
              <a:t>(Replace with SO WHAT)</a:t>
            </a:r>
          </a:p>
        </p:txBody>
      </p:sp>
      <p:graphicFrame>
        <p:nvGraphicFramePr>
          <p:cNvPr id="4" name="Chart 3">
            <a:extLst>
              <a:ext uri="{FF2B5EF4-FFF2-40B4-BE49-F238E27FC236}">
                <a16:creationId xmlns:a16="http://schemas.microsoft.com/office/drawing/2014/main" id="{8E2F0039-3260-9807-A811-BDE8FAB5C913}"/>
              </a:ext>
            </a:extLst>
          </p:cNvPr>
          <p:cNvGraphicFramePr/>
          <p:nvPr>
            <p:extLst>
              <p:ext uri="{D42A27DB-BD31-4B8C-83A1-F6EECF244321}">
                <p14:modId xmlns:p14="http://schemas.microsoft.com/office/powerpoint/2010/main" val="743245307"/>
              </p:ext>
            </p:extLst>
          </p:nvPr>
        </p:nvGraphicFramePr>
        <p:xfrm>
          <a:off x="21460" y="1131887"/>
          <a:ext cx="8622792" cy="2670091"/>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T1">
            <a:extLst>
              <a:ext uri="{FF2B5EF4-FFF2-40B4-BE49-F238E27FC236}">
                <a16:creationId xmlns:a16="http://schemas.microsoft.com/office/drawing/2014/main" id="{A9D69D72-2033-7A87-D4F2-4A20CBB087FF}"/>
              </a:ext>
            </a:extLst>
          </p:cNvPr>
          <p:cNvGraphicFramePr>
            <a:graphicFrameLocks noGrp="1"/>
          </p:cNvGraphicFramePr>
          <p:nvPr>
            <p:extLst>
              <p:ext uri="{D42A27DB-BD31-4B8C-83A1-F6EECF244321}">
                <p14:modId xmlns:p14="http://schemas.microsoft.com/office/powerpoint/2010/main" val="2200593853"/>
              </p:ext>
            </p:extLst>
          </p:nvPr>
        </p:nvGraphicFramePr>
        <p:xfrm>
          <a:off x="12111" y="3731389"/>
          <a:ext cx="8622792" cy="1000926"/>
        </p:xfrm>
        <a:graphic>
          <a:graphicData uri="http://schemas.openxmlformats.org/drawingml/2006/table">
            <a:tbl>
              <a:tblPr firstRow="1" bandRow="1">
                <a:tableStyleId>{5940675A-B579-460E-94D1-54222C63F5DA}</a:tableStyleId>
              </a:tblPr>
              <a:tblGrid>
                <a:gridCol w="1005840">
                  <a:extLst>
                    <a:ext uri="{9D8B030D-6E8A-4147-A177-3AD203B41FA5}">
                      <a16:colId xmlns:a16="http://schemas.microsoft.com/office/drawing/2014/main" val="1562750788"/>
                    </a:ext>
                  </a:extLst>
                </a:gridCol>
                <a:gridCol w="2538984">
                  <a:extLst>
                    <a:ext uri="{9D8B030D-6E8A-4147-A177-3AD203B41FA5}">
                      <a16:colId xmlns:a16="http://schemas.microsoft.com/office/drawing/2014/main" val="2253286919"/>
                    </a:ext>
                  </a:extLst>
                </a:gridCol>
                <a:gridCol w="2538984">
                  <a:extLst>
                    <a:ext uri="{9D8B030D-6E8A-4147-A177-3AD203B41FA5}">
                      <a16:colId xmlns:a16="http://schemas.microsoft.com/office/drawing/2014/main" val="154020430"/>
                    </a:ext>
                  </a:extLst>
                </a:gridCol>
                <a:gridCol w="2538984">
                  <a:extLst>
                    <a:ext uri="{9D8B030D-6E8A-4147-A177-3AD203B41FA5}">
                      <a16:colId xmlns:a16="http://schemas.microsoft.com/office/drawing/2014/main" val="3075602312"/>
                    </a:ext>
                  </a:extLst>
                </a:gridCol>
              </a:tblGrid>
              <a:tr h="352926">
                <a:tc>
                  <a:txBody>
                    <a:bodyPr/>
                    <a:lstStyle/>
                    <a:p>
                      <a:pPr algn="l">
                        <a:defRPr sz="700">
                          <a:solidFill>
                            <a:srgbClr val="FFFFFF"/>
                          </a:solidFill>
                          <a:latin typeface="Nexa Bold (Headings)"/>
                        </a:defRPr>
                      </a:pPr>
                      <a:r>
                        <a:t> </a:t>
                      </a:r>
                    </a:p>
                  </a:txBody>
                  <a:tcPr marL="36000" marR="3600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Adults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Kids</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defRPr>
                          <a:latin typeface="Nexa Book"/>
                        </a:defRPr>
                      </a:pPr>
                      <a:r>
                        <a:rPr sz="700" b="0"/>
                        <a:t>Sunscreen Baby</a:t>
                      </a:r>
                    </a:p>
                  </a:txBody>
                  <a:tcPr marL="3175" marR="3175" marT="3175"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920357"/>
                  </a:ext>
                </a:extLst>
              </a:tr>
              <a:tr h="324000">
                <a:tc>
                  <a:txBody>
                    <a:bodyPr/>
                    <a:lstStyle/>
                    <a:p>
                      <a:pPr algn="l">
                        <a:defRPr sz="700">
                          <a:solidFill>
                            <a:srgbClr val="FFFFFF"/>
                          </a:solidFill>
                          <a:latin typeface="Nexa Bold (Headings)"/>
                        </a:defRPr>
                      </a:pPr>
                      <a:r>
                        <a:t>Segment WoB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86.7% | -0.1%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 | -0.7%</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0.8%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13872701"/>
                  </a:ext>
                </a:extLst>
              </a:tr>
              <a:tr h="324000">
                <a:tc>
                  <a:txBody>
                    <a:bodyPr/>
                    <a:lstStyle/>
                    <a:p>
                      <a:pPr algn="l">
                        <a:defRPr sz="700">
                          <a:solidFill>
                            <a:srgbClr val="FFFFFF"/>
                          </a:solidFill>
                          <a:latin typeface="Nexa Bold (Headings)"/>
                        </a:defRPr>
                      </a:pPr>
                      <a:r>
                        <a:t>Brand Segment Share | DYA</a:t>
                      </a:r>
                    </a:p>
                  </a:txBody>
                  <a:tcPr marL="36000" marR="36000" marT="36000" marB="3600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 | 0.0%</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29.1% | -2.6%</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 | -5.1%</a:t>
                      </a:r>
                    </a:p>
                  </a:txBody>
                  <a:tcPr marL="36000" marR="36000" marT="36000" marB="3600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50942715"/>
                  </a:ext>
                </a:extLst>
              </a:tr>
            </a:tbl>
          </a:graphicData>
        </a:graphic>
      </p:graphicFrame>
    </p:spTree>
    <p:extLst>
      <p:ext uri="{BB962C8B-B14F-4D97-AF65-F5344CB8AC3E}">
        <p14:creationId xmlns:p14="http://schemas.microsoft.com/office/powerpoint/2010/main" val="14851934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28</TotalTime>
  <Words>38808</Words>
  <Application>Microsoft Office PowerPoint</Application>
  <PresentationFormat>On-screen Show (16:9)</PresentationFormat>
  <Paragraphs>8232</Paragraphs>
  <Slides>392</Slides>
  <Notes>392</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392</vt:i4>
      </vt:variant>
    </vt:vector>
  </HeadingPairs>
  <TitlesOfParts>
    <vt:vector size="402"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Avg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lpstr>Shelf Price/Vol Comparison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40</cp:revision>
  <dcterms:created xsi:type="dcterms:W3CDTF">2024-07-05T14:56:51Z</dcterms:created>
  <dcterms:modified xsi:type="dcterms:W3CDTF">2025-07-06T10:31:42Z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